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slideLayouts/slideLayout2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59" r:id="rId2"/>
    <p:sldMasterId id="2147483677" r:id="rId3"/>
  </p:sldMasterIdLst>
  <p:notesMasterIdLst>
    <p:notesMasterId r:id="rId28"/>
  </p:notesMasterIdLst>
  <p:sldIdLst>
    <p:sldId id="256" r:id="rId4"/>
    <p:sldId id="282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2" r:id="rId19"/>
    <p:sldId id="283" r:id="rId20"/>
    <p:sldId id="273" r:id="rId21"/>
    <p:sldId id="285" r:id="rId22"/>
    <p:sldId id="286" r:id="rId23"/>
    <p:sldId id="275" r:id="rId24"/>
    <p:sldId id="278" r:id="rId25"/>
    <p:sldId id="280" r:id="rId26"/>
    <p:sldId id="281" r:id="rId27"/>
  </p:sldIdLst>
  <p:sldSz cx="9144000" cy="5143500" type="screen16x9"/>
  <p:notesSz cx="6858000" cy="9144000"/>
  <p:embeddedFontLst>
    <p:embeddedFont>
      <p:font typeface="Impact" panose="020B0806030902050204" pitchFamily="34" charset="0"/>
      <p:regular r:id="rId29"/>
    </p:embeddedFont>
    <p:embeddedFont>
      <p:font typeface="Ultra" panose="020B0600000101010101" charset="0"/>
      <p:regular r:id="rId30"/>
    </p:embeddedFont>
    <p:embeddedFont>
      <p:font typeface="Proxima Nova Semibold" panose="020B0600000101010101" charset="0"/>
      <p:regular r:id="rId31"/>
      <p:bold r:id="rId32"/>
      <p:boldItalic r:id="rId33"/>
    </p:embeddedFont>
    <p:embeddedFont>
      <p:font typeface="Fira Sans Extra Condensed Medium" panose="020B0600000101010101" charset="0"/>
      <p:regular r:id="rId34"/>
      <p:bold r:id="rId35"/>
      <p:italic r:id="rId36"/>
      <p:boldItalic r:id="rId37"/>
    </p:embeddedFont>
    <p:embeddedFont>
      <p:font typeface="LG Smart UI Bold" panose="020B0800000101010101" pitchFamily="50" charset="-127"/>
      <p:bold r:id="rId38"/>
    </p:embeddedFont>
    <p:embeddedFont>
      <p:font typeface="LG Smart UI Regular" panose="020B0500000101010101" pitchFamily="50" charset="-127"/>
      <p:regular r:id="rId39"/>
    </p:embeddedFont>
    <p:embeddedFont>
      <p:font typeface="Roboto" panose="020B0600000101010101" charset="0"/>
      <p:regular r:id="rId40"/>
      <p:bold r:id="rId41"/>
      <p:italic r:id="rId42"/>
      <p:boldItalic r:id="rId43"/>
    </p:embeddedFont>
    <p:embeddedFont>
      <p:font typeface="Proxima Nova" panose="020B0600000101010101" charset="0"/>
      <p:regular r:id="rId44"/>
      <p:bold r:id="rId45"/>
      <p:italic r:id="rId46"/>
      <p:boldItalic r:id="rId4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52" roundtripDataSignature="AMtx7mi2iTfRNeO8HhyzYm67lIlJn6cZa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00"/>
    <a:srgbClr val="EFAF0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480" autoAdjust="0"/>
    <p:restoredTop sz="92103" autoAdjust="0"/>
  </p:normalViewPr>
  <p:slideViewPr>
    <p:cSldViewPr snapToGrid="0">
      <p:cViewPr varScale="1">
        <p:scale>
          <a:sx n="150" d="100"/>
          <a:sy n="150" d="100"/>
        </p:scale>
        <p:origin x="116" y="10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font" Target="fonts/font11.fntdata"/><Relationship Id="rId21" Type="http://schemas.openxmlformats.org/officeDocument/2006/relationships/slide" Target="slides/slide18.xml"/><Relationship Id="rId34" Type="http://schemas.openxmlformats.org/officeDocument/2006/relationships/font" Target="fonts/font6.fntdata"/><Relationship Id="rId42" Type="http://schemas.openxmlformats.org/officeDocument/2006/relationships/font" Target="fonts/font14.fntdata"/><Relationship Id="rId47" Type="http://schemas.openxmlformats.org/officeDocument/2006/relationships/font" Target="fonts/font19.fntdata"/><Relationship Id="rId55" Type="http://schemas.openxmlformats.org/officeDocument/2006/relationships/theme" Target="theme/theme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font" Target="fonts/font1.fntdata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45" Type="http://schemas.openxmlformats.org/officeDocument/2006/relationships/font" Target="fonts/font17.fntdata"/><Relationship Id="rId53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font" Target="fonts/font3.fntdata"/><Relationship Id="rId44" Type="http://schemas.openxmlformats.org/officeDocument/2006/relationships/font" Target="fonts/font16.fntdata"/><Relationship Id="rId52" Type="http://customschemas.google.com/relationships/presentationmetadata" Target="meta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font" Target="fonts/font15.fntdata"/><Relationship Id="rId56" Type="http://schemas.openxmlformats.org/officeDocument/2006/relationships/tableStyles" Target="tableStyle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46" Type="http://schemas.openxmlformats.org/officeDocument/2006/relationships/font" Target="fonts/font18.fntdata"/><Relationship Id="rId20" Type="http://schemas.openxmlformats.org/officeDocument/2006/relationships/slide" Target="slides/slide17.xml"/><Relationship Id="rId41" Type="http://schemas.openxmlformats.org/officeDocument/2006/relationships/font" Target="fonts/font13.fntdata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01810966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9" name="Google Shape;20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ad5b94258c_2_5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Google Shape;379;gad5b94258c_2_5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ad5b94258c_2_2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" name="Google Shape;390;gad5b94258c_2_2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a2e4ccf529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" name="Google Shape;404;ga2e4ccf529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ad5b94258c_2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4" name="Google Shape;424;gad5b94258c_2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ad5b94258c_2_2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" name="Google Shape;435;gad5b94258c_2_2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ad5b94258c_2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9" name="Google Shape;449;gad5b94258c_2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ad5b94258c_2_4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ad5b94258c_2_4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ad5b94258c_2_4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ad5b94258c_2_4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ad5b94258c_2_3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ad5b94258c_2_3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ad5b94258c_2_3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ad5b94258c_2_3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ad5b94258c_2_3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ad5b94258c_2_3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ad5b94258c_3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5" name="Google Shape;555;gad5b94258c_3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ad5b94258c_5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6" name="Google Shape;596;gad5b94258c_5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ad5b94258c_5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28" name="Google Shape;628;gad5b94258c_5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45" name="Google Shape;645;p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ad5b94258c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ad5b94258c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ad5b94258c_2_2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gad5b94258c_2_2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ad5b94258c_2_2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" name="Google Shape;341;gad5b94258c_2_2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ad5b94258c_2_2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gad5b94258c_2_2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pn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isk Management Infographics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57"/>
          <p:cNvSpPr txBox="1">
            <a:spLocks noGrp="1"/>
          </p:cNvSpPr>
          <p:nvPr>
            <p:ph type="ctrTitle"/>
          </p:nvPr>
        </p:nvSpPr>
        <p:spPr>
          <a:xfrm>
            <a:off x="5393875" y="1317953"/>
            <a:ext cx="3290100" cy="177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0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57"/>
          <p:cNvSpPr txBox="1">
            <a:spLocks noGrp="1"/>
          </p:cNvSpPr>
          <p:nvPr>
            <p:ph type="subTitle" idx="1"/>
          </p:nvPr>
        </p:nvSpPr>
        <p:spPr>
          <a:xfrm>
            <a:off x="6210875" y="3307747"/>
            <a:ext cx="2473200" cy="5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7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제목만" type="titleOnly">
  <p:cSld name="TITLE_ONLY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59"/>
          <p:cNvSpPr/>
          <p:nvPr/>
        </p:nvSpPr>
        <p:spPr>
          <a:xfrm>
            <a:off x="0" y="0"/>
            <a:ext cx="9144000" cy="62753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84"/>
              <a:buFont typeface="Arial"/>
              <a:buNone/>
            </a:pPr>
            <a:endParaRPr sz="1184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52;p59"/>
          <p:cNvSpPr txBox="1">
            <a:spLocks noGrp="1"/>
          </p:cNvSpPr>
          <p:nvPr>
            <p:ph type="title"/>
          </p:nvPr>
        </p:nvSpPr>
        <p:spPr>
          <a:xfrm>
            <a:off x="359532" y="1"/>
            <a:ext cx="8784468" cy="627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52525"/>
              </a:buClr>
              <a:buSzPts val="2250"/>
              <a:buFont typeface="Arial"/>
              <a:buNone/>
              <a:defRPr sz="2250">
                <a:solidFill>
                  <a:srgbClr val="25252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53" name="Google Shape;53;p59"/>
          <p:cNvCxnSpPr/>
          <p:nvPr/>
        </p:nvCxnSpPr>
        <p:spPr>
          <a:xfrm>
            <a:off x="-16867" y="-12650"/>
            <a:ext cx="344671" cy="258503"/>
          </a:xfrm>
          <a:prstGeom prst="straightConnector1">
            <a:avLst/>
          </a:prstGeom>
          <a:noFill/>
          <a:ln w="50800" cap="rnd" cmpd="sng">
            <a:solidFill>
              <a:srgbClr val="F95F1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4" name="Google Shape;54;p59"/>
          <p:cNvSpPr/>
          <p:nvPr/>
        </p:nvSpPr>
        <p:spPr>
          <a:xfrm>
            <a:off x="-378825" y="-10392"/>
            <a:ext cx="321567" cy="227354"/>
          </a:xfrm>
          <a:prstGeom prst="rect">
            <a:avLst/>
          </a:prstGeom>
          <a:solidFill>
            <a:srgbClr val="252525"/>
          </a:solidFill>
          <a:ln>
            <a:noFill/>
          </a:ln>
        </p:spPr>
        <p:txBody>
          <a:bodyPr spcFirstLastPara="1" wrap="square" lIns="0" tIns="92350" rIns="30775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26"/>
              <a:buFont typeface="Arial"/>
              <a:buNone/>
            </a:pPr>
            <a:r>
              <a:rPr lang="en" sz="1026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37,37,37</a:t>
            </a:r>
            <a:endParaRPr sz="1026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59"/>
          <p:cNvSpPr/>
          <p:nvPr/>
        </p:nvSpPr>
        <p:spPr>
          <a:xfrm>
            <a:off x="-378825" y="252390"/>
            <a:ext cx="321567" cy="22735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92350" rIns="30775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26"/>
              <a:buFont typeface="Arial"/>
              <a:buNone/>
            </a:pPr>
            <a:r>
              <a:rPr lang="en" sz="10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255,255,255</a:t>
            </a:r>
            <a:endParaRPr sz="1026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Google Shape;56;p59"/>
          <p:cNvSpPr/>
          <p:nvPr/>
        </p:nvSpPr>
        <p:spPr>
          <a:xfrm>
            <a:off x="-378825" y="515172"/>
            <a:ext cx="321567" cy="227354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txBody>
          <a:bodyPr spcFirstLastPara="1" wrap="square" lIns="0" tIns="92350" rIns="30775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26"/>
              <a:buFont typeface="Arial"/>
              <a:buNone/>
            </a:pPr>
            <a:r>
              <a:rPr lang="en" sz="10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244,244,244</a:t>
            </a:r>
            <a:endParaRPr sz="1026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p59"/>
          <p:cNvSpPr/>
          <p:nvPr/>
        </p:nvSpPr>
        <p:spPr>
          <a:xfrm>
            <a:off x="-378825" y="779693"/>
            <a:ext cx="321567" cy="227354"/>
          </a:xfrm>
          <a:prstGeom prst="rect">
            <a:avLst/>
          </a:prstGeom>
          <a:solidFill>
            <a:srgbClr val="767270"/>
          </a:solidFill>
          <a:ln>
            <a:noFill/>
          </a:ln>
        </p:spPr>
        <p:txBody>
          <a:bodyPr spcFirstLastPara="1" wrap="square" lIns="0" tIns="92350" rIns="30775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26"/>
              <a:buFont typeface="Arial"/>
              <a:buNone/>
            </a:pPr>
            <a:r>
              <a:rPr lang="en" sz="10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118,114,112</a:t>
            </a:r>
            <a:endParaRPr sz="1026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59"/>
          <p:cNvSpPr/>
          <p:nvPr/>
        </p:nvSpPr>
        <p:spPr>
          <a:xfrm>
            <a:off x="-378825" y="1037257"/>
            <a:ext cx="321567" cy="227354"/>
          </a:xfrm>
          <a:prstGeom prst="rect">
            <a:avLst/>
          </a:prstGeom>
          <a:solidFill>
            <a:srgbClr val="F95F19"/>
          </a:solidFill>
          <a:ln>
            <a:noFill/>
          </a:ln>
        </p:spPr>
        <p:txBody>
          <a:bodyPr spcFirstLastPara="1" wrap="square" lIns="0" tIns="92350" rIns="30775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26"/>
              <a:buFont typeface="Arial"/>
              <a:buNone/>
            </a:pPr>
            <a:r>
              <a:rPr lang="en" sz="10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249,95,25</a:t>
            </a:r>
            <a:endParaRPr sz="1026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27">
          <p15:clr>
            <a:srgbClr val="FBAE40"/>
          </p15:clr>
        </p15:guide>
        <p15:guide id="2" pos="204">
          <p15:clr>
            <a:srgbClr val="FBAE40"/>
          </p15:clr>
        </p15:guide>
        <p15:guide id="3" pos="7423">
          <p15:clr>
            <a:srgbClr val="FBAE40"/>
          </p15:clr>
        </p15:guide>
        <p15:guide id="4" orient="horz" pos="4201">
          <p15:clr>
            <a:srgbClr val="FBAE40"/>
          </p15:clr>
        </p15:guide>
        <p15:guide id="5" orient="horz" pos="618">
          <p15:clr>
            <a:srgbClr val="FBAE40"/>
          </p15:clr>
        </p15:guide>
        <p15:guide id="6" pos="5556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71"/>
          <p:cNvSpPr txBox="1">
            <a:spLocks noGrp="1"/>
          </p:cNvSpPr>
          <p:nvPr>
            <p:ph type="dt" idx="10"/>
          </p:nvPr>
        </p:nvSpPr>
        <p:spPr>
          <a:xfrm>
            <a:off x="628650" y="4767265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71"/>
          <p:cNvSpPr txBox="1">
            <a:spLocks noGrp="1"/>
          </p:cNvSpPr>
          <p:nvPr>
            <p:ph type="ftr" idx="11"/>
          </p:nvPr>
        </p:nvSpPr>
        <p:spPr>
          <a:xfrm>
            <a:off x="3028951" y="4767265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71"/>
          <p:cNvSpPr txBox="1">
            <a:spLocks noGrp="1"/>
          </p:cNvSpPr>
          <p:nvPr>
            <p:ph type="sldNum" idx="12"/>
          </p:nvPr>
        </p:nvSpPr>
        <p:spPr>
          <a:xfrm>
            <a:off x="6457950" y="4767265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>
  <p:cSld name="제목만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72"/>
          <p:cNvSpPr/>
          <p:nvPr/>
        </p:nvSpPr>
        <p:spPr>
          <a:xfrm>
            <a:off x="0" y="41"/>
            <a:ext cx="9144000" cy="546497"/>
          </a:xfrm>
          <a:prstGeom prst="rect">
            <a:avLst/>
          </a:prstGeom>
          <a:solidFill>
            <a:srgbClr val="E9F6F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24"/>
              <a:buFont typeface="Arial"/>
              <a:buNone/>
            </a:pPr>
            <a:endParaRPr sz="1824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72"/>
          <p:cNvSpPr/>
          <p:nvPr/>
        </p:nvSpPr>
        <p:spPr>
          <a:xfrm rot="10800000" flipH="1">
            <a:off x="253885" y="0"/>
            <a:ext cx="72000" cy="227354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24"/>
              <a:buFont typeface="Arial"/>
              <a:buNone/>
            </a:pPr>
            <a:endParaRPr sz="1824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72"/>
          <p:cNvSpPr txBox="1">
            <a:spLocks noGrp="1"/>
          </p:cNvSpPr>
          <p:nvPr>
            <p:ph type="title"/>
          </p:nvPr>
        </p:nvSpPr>
        <p:spPr>
          <a:xfrm>
            <a:off x="211714" y="2"/>
            <a:ext cx="8753072" cy="546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60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24"/>
              <a:buFont typeface="Arial"/>
              <a:buNone/>
              <a:defRPr sz="2224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72"/>
          <p:cNvSpPr/>
          <p:nvPr/>
        </p:nvSpPr>
        <p:spPr>
          <a:xfrm>
            <a:off x="-378825" y="-10392"/>
            <a:ext cx="321567" cy="227354"/>
          </a:xfrm>
          <a:prstGeom prst="rect">
            <a:avLst/>
          </a:prstGeom>
          <a:solidFill>
            <a:srgbClr val="5777B2"/>
          </a:solidFill>
          <a:ln>
            <a:noFill/>
          </a:ln>
        </p:spPr>
        <p:txBody>
          <a:bodyPr spcFirstLastPara="1" wrap="square" lIns="0" tIns="92350" rIns="30775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26"/>
              <a:buFont typeface="Arial"/>
              <a:buNone/>
            </a:pPr>
            <a:r>
              <a:rPr lang="en" sz="10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87,119,178</a:t>
            </a:r>
            <a:endParaRPr sz="1026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72"/>
          <p:cNvSpPr/>
          <p:nvPr/>
        </p:nvSpPr>
        <p:spPr>
          <a:xfrm>
            <a:off x="-378825" y="252390"/>
            <a:ext cx="321567" cy="227354"/>
          </a:xfrm>
          <a:prstGeom prst="rect">
            <a:avLst/>
          </a:prstGeom>
          <a:solidFill>
            <a:srgbClr val="97D7E1"/>
          </a:solidFill>
          <a:ln>
            <a:noFill/>
          </a:ln>
        </p:spPr>
        <p:txBody>
          <a:bodyPr spcFirstLastPara="1" wrap="square" lIns="0" tIns="92350" rIns="30775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26"/>
              <a:buFont typeface="Arial"/>
              <a:buNone/>
            </a:pPr>
            <a:r>
              <a:rPr lang="en" sz="10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151,215,225</a:t>
            </a:r>
            <a:endParaRPr sz="1026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72"/>
          <p:cNvSpPr/>
          <p:nvPr/>
        </p:nvSpPr>
        <p:spPr>
          <a:xfrm>
            <a:off x="-378825" y="515172"/>
            <a:ext cx="321567" cy="227354"/>
          </a:xfrm>
          <a:prstGeom prst="rect">
            <a:avLst/>
          </a:prstGeom>
          <a:solidFill>
            <a:srgbClr val="F9BDA5"/>
          </a:solidFill>
          <a:ln>
            <a:noFill/>
          </a:ln>
        </p:spPr>
        <p:txBody>
          <a:bodyPr spcFirstLastPara="1" wrap="square" lIns="0" tIns="92350" rIns="30775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26"/>
              <a:buFont typeface="Arial"/>
              <a:buNone/>
            </a:pPr>
            <a:r>
              <a:rPr lang="en" sz="10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249,189,165</a:t>
            </a:r>
            <a:endParaRPr sz="1026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72"/>
          <p:cNvSpPr/>
          <p:nvPr/>
        </p:nvSpPr>
        <p:spPr>
          <a:xfrm>
            <a:off x="-378825" y="779693"/>
            <a:ext cx="321567" cy="227354"/>
          </a:xfrm>
          <a:prstGeom prst="rect">
            <a:avLst/>
          </a:prstGeom>
          <a:solidFill>
            <a:srgbClr val="FFF3EC"/>
          </a:solidFill>
          <a:ln>
            <a:noFill/>
          </a:ln>
        </p:spPr>
        <p:txBody>
          <a:bodyPr spcFirstLastPara="1" wrap="square" lIns="0" tIns="92350" rIns="30775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26"/>
              <a:buFont typeface="Arial"/>
              <a:buNone/>
            </a:pPr>
            <a:r>
              <a:rPr lang="en" sz="10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255,243	,236</a:t>
            </a:r>
            <a:endParaRPr sz="1026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72"/>
          <p:cNvSpPr/>
          <p:nvPr/>
        </p:nvSpPr>
        <p:spPr>
          <a:xfrm>
            <a:off x="-378825" y="1037257"/>
            <a:ext cx="321567" cy="227354"/>
          </a:xfrm>
          <a:prstGeom prst="rect">
            <a:avLst/>
          </a:prstGeom>
          <a:solidFill>
            <a:srgbClr val="F37B39"/>
          </a:solidFill>
          <a:ln>
            <a:noFill/>
          </a:ln>
        </p:spPr>
        <p:txBody>
          <a:bodyPr spcFirstLastPara="1" wrap="square" lIns="0" tIns="92350" rIns="30775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26"/>
              <a:buFont typeface="Arial"/>
              <a:buNone/>
            </a:pPr>
            <a:r>
              <a:rPr lang="en" sz="10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243,123	,57</a:t>
            </a:r>
            <a:endParaRPr sz="1026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59">
          <p15:clr>
            <a:srgbClr val="FBAE40"/>
          </p15:clr>
        </p15:guide>
        <p15:guide id="2" pos="115">
          <p15:clr>
            <a:srgbClr val="FBAE40"/>
          </p15:clr>
        </p15:guide>
        <p15:guide id="3" pos="5647">
          <p15:clr>
            <a:srgbClr val="FBAE40"/>
          </p15:clr>
        </p15:guide>
        <p15:guide id="4" orient="horz" pos="504">
          <p15:clr>
            <a:srgbClr val="FBAE40"/>
          </p15:clr>
        </p15:guide>
        <p15:guide id="5" orient="horz" pos="4178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제목만">
  <p:cSld name="2_제목만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73"/>
          <p:cNvSpPr/>
          <p:nvPr/>
        </p:nvSpPr>
        <p:spPr>
          <a:xfrm>
            <a:off x="0" y="1"/>
            <a:ext cx="9144000" cy="573881"/>
          </a:xfrm>
          <a:prstGeom prst="rect">
            <a:avLst/>
          </a:prstGeom>
          <a:solidFill>
            <a:srgbClr val="EFF1F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p73"/>
          <p:cNvSpPr txBox="1">
            <a:spLocks noGrp="1"/>
          </p:cNvSpPr>
          <p:nvPr>
            <p:ph type="title"/>
          </p:nvPr>
        </p:nvSpPr>
        <p:spPr>
          <a:xfrm>
            <a:off x="250826" y="1"/>
            <a:ext cx="8642349" cy="573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400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B3650"/>
              </a:buClr>
              <a:buSzPts val="2800"/>
              <a:buFont typeface="Arial"/>
              <a:buNone/>
              <a:defRPr sz="2800">
                <a:solidFill>
                  <a:srgbClr val="2B365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73"/>
          <p:cNvSpPr>
            <a:spLocks noGrp="1"/>
          </p:cNvSpPr>
          <p:nvPr>
            <p:ph type="sldNum" idx="12"/>
          </p:nvPr>
        </p:nvSpPr>
        <p:spPr>
          <a:xfrm>
            <a:off x="4459307" y="4916829"/>
            <a:ext cx="225387" cy="179308"/>
          </a:xfrm>
          <a:prstGeom prst="ellipse">
            <a:avLst/>
          </a:prstGeom>
          <a:solidFill>
            <a:srgbClr val="0A38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6" name="Google Shape;76;p73"/>
          <p:cNvSpPr/>
          <p:nvPr/>
        </p:nvSpPr>
        <p:spPr>
          <a:xfrm>
            <a:off x="-378825" y="-10392"/>
            <a:ext cx="321567" cy="227354"/>
          </a:xfrm>
          <a:prstGeom prst="rect">
            <a:avLst/>
          </a:prstGeom>
          <a:solidFill>
            <a:srgbClr val="229EF8"/>
          </a:solidFill>
          <a:ln>
            <a:noFill/>
          </a:ln>
        </p:spPr>
        <p:txBody>
          <a:bodyPr spcFirstLastPara="1" wrap="square" lIns="0" tIns="92350" rIns="30775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26"/>
              <a:buFont typeface="Arial"/>
              <a:buNone/>
            </a:pPr>
            <a:r>
              <a:rPr lang="en" sz="10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34,158,248</a:t>
            </a:r>
            <a:endParaRPr sz="1026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73"/>
          <p:cNvSpPr/>
          <p:nvPr/>
        </p:nvSpPr>
        <p:spPr>
          <a:xfrm>
            <a:off x="-378825" y="252390"/>
            <a:ext cx="321567" cy="227354"/>
          </a:xfrm>
          <a:prstGeom prst="rect">
            <a:avLst/>
          </a:prstGeom>
          <a:solidFill>
            <a:srgbClr val="2C3852"/>
          </a:solidFill>
          <a:ln>
            <a:noFill/>
          </a:ln>
        </p:spPr>
        <p:txBody>
          <a:bodyPr spcFirstLastPara="1" wrap="square" lIns="0" tIns="92350" rIns="30775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26"/>
              <a:buFont typeface="Arial"/>
              <a:buNone/>
            </a:pPr>
            <a:r>
              <a:rPr lang="en" sz="1026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44,56,82</a:t>
            </a:r>
            <a:endParaRPr sz="1026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73"/>
          <p:cNvSpPr/>
          <p:nvPr/>
        </p:nvSpPr>
        <p:spPr>
          <a:xfrm>
            <a:off x="-378825" y="515172"/>
            <a:ext cx="321567" cy="227354"/>
          </a:xfrm>
          <a:prstGeom prst="rect">
            <a:avLst/>
          </a:prstGeom>
          <a:solidFill>
            <a:srgbClr val="B1C0DF"/>
          </a:solidFill>
          <a:ln>
            <a:noFill/>
          </a:ln>
        </p:spPr>
        <p:txBody>
          <a:bodyPr spcFirstLastPara="1" wrap="square" lIns="0" tIns="92350" rIns="30775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26"/>
              <a:buFont typeface="Arial"/>
              <a:buNone/>
            </a:pPr>
            <a:r>
              <a:rPr lang="en" sz="10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177,192,223</a:t>
            </a:r>
            <a:endParaRPr sz="1026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73"/>
          <p:cNvSpPr/>
          <p:nvPr/>
        </p:nvSpPr>
        <p:spPr>
          <a:xfrm>
            <a:off x="-378825" y="779693"/>
            <a:ext cx="321567" cy="227354"/>
          </a:xfrm>
          <a:prstGeom prst="rect">
            <a:avLst/>
          </a:prstGeom>
          <a:solidFill>
            <a:srgbClr val="EFF2F7"/>
          </a:solidFill>
          <a:ln>
            <a:noFill/>
          </a:ln>
        </p:spPr>
        <p:txBody>
          <a:bodyPr spcFirstLastPara="1" wrap="square" lIns="0" tIns="92350" rIns="30775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26"/>
              <a:buFont typeface="Arial"/>
              <a:buNone/>
            </a:pPr>
            <a:r>
              <a:rPr lang="en" sz="10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239,242,247</a:t>
            </a:r>
            <a:endParaRPr sz="1026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73"/>
          <p:cNvSpPr/>
          <p:nvPr/>
        </p:nvSpPr>
        <p:spPr>
          <a:xfrm>
            <a:off x="-378825" y="1037257"/>
            <a:ext cx="321567" cy="227354"/>
          </a:xfrm>
          <a:prstGeom prst="rect">
            <a:avLst/>
          </a:prstGeom>
          <a:solidFill>
            <a:srgbClr val="EF742F"/>
          </a:solidFill>
          <a:ln>
            <a:noFill/>
          </a:ln>
        </p:spPr>
        <p:txBody>
          <a:bodyPr spcFirstLastPara="1" wrap="square" lIns="0" tIns="92350" rIns="30775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26"/>
              <a:buFont typeface="Arial"/>
              <a:buNone/>
            </a:pPr>
            <a:r>
              <a:rPr lang="en" sz="10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239,116,47</a:t>
            </a:r>
            <a:endParaRPr sz="1026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82">
          <p15:clr>
            <a:srgbClr val="FBAE40"/>
          </p15:clr>
        </p15:guide>
        <p15:guide id="2" pos="158">
          <p15:clr>
            <a:srgbClr val="FBAE40"/>
          </p15:clr>
        </p15:guide>
        <p15:guide id="3" pos="5602">
          <p15:clr>
            <a:srgbClr val="FBAE40"/>
          </p15:clr>
        </p15:guide>
        <p15:guide id="4" orient="horz" pos="4513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제목만">
  <p:cSld name="3_제목만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74"/>
          <p:cNvSpPr/>
          <p:nvPr/>
        </p:nvSpPr>
        <p:spPr>
          <a:xfrm>
            <a:off x="0" y="0"/>
            <a:ext cx="9144000" cy="68103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74"/>
          <p:cNvSpPr txBox="1">
            <a:spLocks noGrp="1"/>
          </p:cNvSpPr>
          <p:nvPr>
            <p:ph type="title"/>
          </p:nvPr>
        </p:nvSpPr>
        <p:spPr>
          <a:xfrm>
            <a:off x="929665" y="0"/>
            <a:ext cx="8214335" cy="681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400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A386A"/>
              </a:buClr>
              <a:buSzPts val="2600"/>
              <a:buFont typeface="Arial"/>
              <a:buNone/>
              <a:defRPr sz="2600">
                <a:solidFill>
                  <a:srgbClr val="0A386A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74"/>
          <p:cNvSpPr>
            <a:spLocks noGrp="1"/>
          </p:cNvSpPr>
          <p:nvPr>
            <p:ph type="sldNum" idx="12"/>
          </p:nvPr>
        </p:nvSpPr>
        <p:spPr>
          <a:xfrm>
            <a:off x="4459307" y="4916829"/>
            <a:ext cx="225387" cy="179308"/>
          </a:xfrm>
          <a:prstGeom prst="ellipse">
            <a:avLst/>
          </a:prstGeom>
          <a:solidFill>
            <a:srgbClr val="02495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684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684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684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684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684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684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684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684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684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5" name="Google Shape;85;p74"/>
          <p:cNvSpPr/>
          <p:nvPr/>
        </p:nvSpPr>
        <p:spPr>
          <a:xfrm>
            <a:off x="250825" y="0"/>
            <a:ext cx="679178" cy="735546"/>
          </a:xfrm>
          <a:prstGeom prst="rect">
            <a:avLst/>
          </a:prstGeom>
          <a:gradFill>
            <a:gsLst>
              <a:gs pos="0">
                <a:srgbClr val="C0C350"/>
              </a:gs>
              <a:gs pos="100000">
                <a:srgbClr val="03A3BB"/>
              </a:gs>
            </a:gsLst>
            <a:lin ang="1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74"/>
          <p:cNvSpPr/>
          <p:nvPr/>
        </p:nvSpPr>
        <p:spPr>
          <a:xfrm rot="10800000" flipH="1">
            <a:off x="930003" y="686098"/>
            <a:ext cx="49679" cy="49448"/>
          </a:xfrm>
          <a:prstGeom prst="triangle">
            <a:avLst>
              <a:gd name="adj" fmla="val 0"/>
            </a:avLst>
          </a:prstGeom>
          <a:solidFill>
            <a:srgbClr val="02495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74"/>
          <p:cNvSpPr txBox="1">
            <a:spLocks noGrp="1"/>
          </p:cNvSpPr>
          <p:nvPr>
            <p:ph type="body" idx="1"/>
          </p:nvPr>
        </p:nvSpPr>
        <p:spPr>
          <a:xfrm>
            <a:off x="250823" y="0"/>
            <a:ext cx="678842" cy="681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942"/>
              </a:spcBef>
              <a:spcAft>
                <a:spcPts val="0"/>
              </a:spcAft>
              <a:buClr>
                <a:schemeClr val="lt1"/>
              </a:buClr>
              <a:buSzPts val="3079"/>
              <a:buNone/>
              <a:defRPr sz="3079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471"/>
              </a:spcBef>
              <a:spcAft>
                <a:spcPts val="0"/>
              </a:spcAft>
              <a:buClr>
                <a:schemeClr val="dk1"/>
              </a:buClr>
              <a:buSzPts val="2263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471"/>
              </a:spcBef>
              <a:spcAft>
                <a:spcPts val="0"/>
              </a:spcAft>
              <a:buClr>
                <a:schemeClr val="dk1"/>
              </a:buClr>
              <a:buSzPts val="1886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471"/>
              </a:spcBef>
              <a:spcAft>
                <a:spcPts val="0"/>
              </a:spcAft>
              <a:buClr>
                <a:schemeClr val="dk1"/>
              </a:buClr>
              <a:buSzPts val="1697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471"/>
              </a:spcBef>
              <a:spcAft>
                <a:spcPts val="0"/>
              </a:spcAft>
              <a:buClr>
                <a:schemeClr val="dk1"/>
              </a:buClr>
              <a:buSzPts val="1697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47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7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7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7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88" name="Google Shape;88;p74"/>
          <p:cNvCxnSpPr/>
          <p:nvPr/>
        </p:nvCxnSpPr>
        <p:spPr>
          <a:xfrm>
            <a:off x="494817" y="297877"/>
            <a:ext cx="191194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89" name="Google Shape;89;p74"/>
          <p:cNvSpPr/>
          <p:nvPr/>
        </p:nvSpPr>
        <p:spPr>
          <a:xfrm>
            <a:off x="-378825" y="-10392"/>
            <a:ext cx="321567" cy="227354"/>
          </a:xfrm>
          <a:prstGeom prst="rect">
            <a:avLst/>
          </a:prstGeom>
          <a:solidFill>
            <a:srgbClr val="02495D"/>
          </a:solidFill>
          <a:ln>
            <a:noFill/>
          </a:ln>
        </p:spPr>
        <p:txBody>
          <a:bodyPr spcFirstLastPara="1" wrap="square" lIns="0" tIns="92350" rIns="30775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26"/>
              <a:buFont typeface="Arial"/>
              <a:buNone/>
            </a:pPr>
            <a:r>
              <a:rPr lang="en" sz="1026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2,73,93</a:t>
            </a:r>
            <a:endParaRPr sz="1026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74"/>
          <p:cNvSpPr/>
          <p:nvPr/>
        </p:nvSpPr>
        <p:spPr>
          <a:xfrm>
            <a:off x="-378825" y="252390"/>
            <a:ext cx="321567" cy="227354"/>
          </a:xfrm>
          <a:prstGeom prst="rect">
            <a:avLst/>
          </a:prstGeom>
          <a:solidFill>
            <a:srgbClr val="03A3BB"/>
          </a:solidFill>
          <a:ln>
            <a:noFill/>
          </a:ln>
        </p:spPr>
        <p:txBody>
          <a:bodyPr spcFirstLastPara="1" wrap="square" lIns="0" tIns="92350" rIns="30775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26"/>
              <a:buFont typeface="Arial"/>
              <a:buNone/>
            </a:pPr>
            <a:r>
              <a:rPr lang="en" sz="1026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3,163,187</a:t>
            </a:r>
            <a:endParaRPr sz="1026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74"/>
          <p:cNvSpPr/>
          <p:nvPr/>
        </p:nvSpPr>
        <p:spPr>
          <a:xfrm>
            <a:off x="-378825" y="515172"/>
            <a:ext cx="321567" cy="227354"/>
          </a:xfrm>
          <a:prstGeom prst="rect">
            <a:avLst/>
          </a:prstGeom>
          <a:solidFill>
            <a:srgbClr val="F7F4E5"/>
          </a:solidFill>
          <a:ln>
            <a:noFill/>
          </a:ln>
        </p:spPr>
        <p:txBody>
          <a:bodyPr spcFirstLastPara="1" wrap="square" lIns="0" tIns="92350" rIns="30775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26"/>
              <a:buFont typeface="Arial"/>
              <a:buNone/>
            </a:pPr>
            <a:r>
              <a:rPr lang="en" sz="10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247,244,229</a:t>
            </a:r>
            <a:endParaRPr sz="1026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74"/>
          <p:cNvSpPr/>
          <p:nvPr/>
        </p:nvSpPr>
        <p:spPr>
          <a:xfrm>
            <a:off x="-378825" y="779693"/>
            <a:ext cx="321567" cy="227354"/>
          </a:xfrm>
          <a:prstGeom prst="rect">
            <a:avLst/>
          </a:prstGeom>
          <a:solidFill>
            <a:srgbClr val="C0C350"/>
          </a:solidFill>
          <a:ln>
            <a:noFill/>
          </a:ln>
        </p:spPr>
        <p:txBody>
          <a:bodyPr spcFirstLastPara="1" wrap="square" lIns="0" tIns="92350" rIns="30775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26"/>
              <a:buFont typeface="Arial"/>
              <a:buNone/>
            </a:pPr>
            <a:r>
              <a:rPr lang="en" sz="10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192,195,80</a:t>
            </a:r>
            <a:endParaRPr sz="1026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74"/>
          <p:cNvSpPr/>
          <p:nvPr/>
        </p:nvSpPr>
        <p:spPr>
          <a:xfrm>
            <a:off x="-378825" y="1037257"/>
            <a:ext cx="321567" cy="227354"/>
          </a:xfrm>
          <a:prstGeom prst="rect">
            <a:avLst/>
          </a:prstGeom>
          <a:solidFill>
            <a:srgbClr val="81821C"/>
          </a:solidFill>
          <a:ln>
            <a:noFill/>
          </a:ln>
        </p:spPr>
        <p:txBody>
          <a:bodyPr spcFirstLastPara="1" wrap="square" lIns="0" tIns="92350" rIns="30775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26"/>
              <a:buFont typeface="Arial"/>
              <a:buNone/>
            </a:pPr>
            <a:r>
              <a:rPr lang="en" sz="10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129,130,28</a:t>
            </a:r>
            <a:endParaRPr sz="1026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72">
          <p15:clr>
            <a:srgbClr val="FBAE40"/>
          </p15:clr>
        </p15:guide>
        <p15:guide id="2" pos="158">
          <p15:clr>
            <a:srgbClr val="FBAE40"/>
          </p15:clr>
        </p15:guide>
        <p15:guide id="3" pos="5602">
          <p15:clr>
            <a:srgbClr val="FBAE40"/>
          </p15:clr>
        </p15:guide>
        <p15:guide id="4" orient="horz" pos="4513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제목만">
  <p:cSld name="1_제목만">
    <p:bg>
      <p:bgPr>
        <a:gradFill>
          <a:gsLst>
            <a:gs pos="0">
              <a:srgbClr val="02BEC4"/>
            </a:gs>
            <a:gs pos="50000">
              <a:srgbClr val="02BEC4"/>
            </a:gs>
            <a:gs pos="51000">
              <a:srgbClr val="A9E8DC"/>
            </a:gs>
            <a:gs pos="100000">
              <a:srgbClr val="A9E8DC"/>
            </a:gs>
          </a:gsLst>
          <a:lin ang="5400000" scaled="0"/>
        </a:grad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75"/>
          <p:cNvSpPr txBox="1">
            <a:spLocks noGrp="1"/>
          </p:cNvSpPr>
          <p:nvPr>
            <p:ph type="title"/>
          </p:nvPr>
        </p:nvSpPr>
        <p:spPr>
          <a:xfrm>
            <a:off x="250825" y="141686"/>
            <a:ext cx="8642350" cy="485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0" rIns="0" bIns="0" anchor="b" anchorCtr="0">
            <a:noAutofit/>
          </a:bodyPr>
          <a:lstStyle>
            <a:lvl1pPr lvl="0" algn="l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Arial"/>
              <a:buNone/>
              <a:defRPr sz="2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75"/>
          <p:cNvSpPr txBox="1">
            <a:spLocks noGrp="1"/>
          </p:cNvSpPr>
          <p:nvPr>
            <p:ph type="dt" idx="10"/>
          </p:nvPr>
        </p:nvSpPr>
        <p:spPr>
          <a:xfrm>
            <a:off x="628650" y="4767265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75"/>
          <p:cNvSpPr txBox="1">
            <a:spLocks noGrp="1"/>
          </p:cNvSpPr>
          <p:nvPr>
            <p:ph type="ftr" idx="11"/>
          </p:nvPr>
        </p:nvSpPr>
        <p:spPr>
          <a:xfrm>
            <a:off x="3028951" y="4767265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75"/>
          <p:cNvSpPr txBox="1">
            <a:spLocks noGrp="1"/>
          </p:cNvSpPr>
          <p:nvPr>
            <p:ph type="sldNum" idx="12"/>
          </p:nvPr>
        </p:nvSpPr>
        <p:spPr>
          <a:xfrm>
            <a:off x="6457950" y="4767265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" name="Google Shape;99;p75"/>
          <p:cNvSpPr/>
          <p:nvPr/>
        </p:nvSpPr>
        <p:spPr>
          <a:xfrm>
            <a:off x="250825" y="627460"/>
            <a:ext cx="8642350" cy="4516040"/>
          </a:xfrm>
          <a:prstGeom prst="round2SameRect">
            <a:avLst>
              <a:gd name="adj1" fmla="val 1629"/>
              <a:gd name="adj2" fmla="val 0"/>
            </a:avLst>
          </a:prstGeom>
          <a:solidFill>
            <a:schemeClr val="lt1"/>
          </a:solidFill>
          <a:ln>
            <a:noFill/>
          </a:ln>
          <a:effectLst>
            <a:outerShdw blurRad="88900" sx="101000" sy="101000" algn="ctr" rotWithShape="0">
              <a:srgbClr val="000000">
                <a:alpha val="1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8"/>
              <a:buFont typeface="Arial"/>
              <a:buNone/>
            </a:pPr>
            <a:endParaRPr sz="1578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75"/>
          <p:cNvSpPr/>
          <p:nvPr/>
        </p:nvSpPr>
        <p:spPr>
          <a:xfrm>
            <a:off x="-378825" y="-10392"/>
            <a:ext cx="321567" cy="227354"/>
          </a:xfrm>
          <a:prstGeom prst="rect">
            <a:avLst/>
          </a:prstGeom>
          <a:solidFill>
            <a:srgbClr val="050C42"/>
          </a:solidFill>
          <a:ln>
            <a:noFill/>
          </a:ln>
        </p:spPr>
        <p:txBody>
          <a:bodyPr spcFirstLastPara="1" wrap="square" lIns="0" tIns="92350" rIns="30775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26"/>
              <a:buFont typeface="Arial"/>
              <a:buNone/>
            </a:pPr>
            <a:r>
              <a:rPr lang="en" sz="1026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5,12,66</a:t>
            </a:r>
            <a:endParaRPr sz="1026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75"/>
          <p:cNvSpPr/>
          <p:nvPr/>
        </p:nvSpPr>
        <p:spPr>
          <a:xfrm>
            <a:off x="-378825" y="252390"/>
            <a:ext cx="321567" cy="227354"/>
          </a:xfrm>
          <a:prstGeom prst="rect">
            <a:avLst/>
          </a:prstGeom>
          <a:solidFill>
            <a:srgbClr val="0284A8"/>
          </a:solidFill>
          <a:ln>
            <a:noFill/>
          </a:ln>
        </p:spPr>
        <p:txBody>
          <a:bodyPr spcFirstLastPara="1" wrap="square" lIns="0" tIns="92350" rIns="30775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26"/>
              <a:buFont typeface="Arial"/>
              <a:buNone/>
            </a:pPr>
            <a:r>
              <a:rPr lang="en" sz="1026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2,132,168</a:t>
            </a:r>
            <a:endParaRPr sz="1026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75"/>
          <p:cNvSpPr/>
          <p:nvPr/>
        </p:nvSpPr>
        <p:spPr>
          <a:xfrm>
            <a:off x="-378825" y="515172"/>
            <a:ext cx="321567" cy="227354"/>
          </a:xfrm>
          <a:prstGeom prst="rect">
            <a:avLst/>
          </a:prstGeom>
          <a:solidFill>
            <a:srgbClr val="02BEC4"/>
          </a:solidFill>
          <a:ln>
            <a:noFill/>
          </a:ln>
        </p:spPr>
        <p:txBody>
          <a:bodyPr spcFirstLastPara="1" wrap="square" lIns="0" tIns="92350" rIns="30775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26"/>
              <a:buFont typeface="Arial"/>
              <a:buNone/>
            </a:pPr>
            <a:r>
              <a:rPr lang="en" sz="10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2,190,196</a:t>
            </a:r>
            <a:endParaRPr sz="1026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75"/>
          <p:cNvSpPr/>
          <p:nvPr/>
        </p:nvSpPr>
        <p:spPr>
          <a:xfrm>
            <a:off x="-378825" y="779693"/>
            <a:ext cx="321567" cy="227354"/>
          </a:xfrm>
          <a:prstGeom prst="rect">
            <a:avLst/>
          </a:prstGeom>
          <a:solidFill>
            <a:srgbClr val="A9E8DC"/>
          </a:solidFill>
          <a:ln>
            <a:noFill/>
          </a:ln>
        </p:spPr>
        <p:txBody>
          <a:bodyPr spcFirstLastPara="1" wrap="square" lIns="0" tIns="92350" rIns="30775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26"/>
              <a:buFont typeface="Arial"/>
              <a:buNone/>
            </a:pPr>
            <a:r>
              <a:rPr lang="en" sz="10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169,232,220</a:t>
            </a:r>
            <a:endParaRPr sz="1026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75"/>
          <p:cNvSpPr/>
          <p:nvPr/>
        </p:nvSpPr>
        <p:spPr>
          <a:xfrm>
            <a:off x="-378825" y="1037257"/>
            <a:ext cx="321567" cy="227354"/>
          </a:xfrm>
          <a:prstGeom prst="rect">
            <a:avLst/>
          </a:prstGeom>
          <a:solidFill>
            <a:srgbClr val="E1F7E7"/>
          </a:solidFill>
          <a:ln>
            <a:noFill/>
          </a:ln>
        </p:spPr>
        <p:txBody>
          <a:bodyPr spcFirstLastPara="1" wrap="square" lIns="0" tIns="92350" rIns="30775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26"/>
              <a:buFont typeface="Arial"/>
              <a:buNone/>
            </a:pPr>
            <a:r>
              <a:rPr lang="en" sz="10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225,247,231</a:t>
            </a:r>
            <a:endParaRPr sz="1026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9">
          <p15:clr>
            <a:srgbClr val="FBAE40"/>
          </p15:clr>
        </p15:guide>
        <p15:guide id="2" pos="158">
          <p15:clr>
            <a:srgbClr val="FBAE40"/>
          </p15:clr>
        </p15:guide>
        <p15:guide id="3" pos="5602">
          <p15:clr>
            <a:srgbClr val="FBAE40"/>
          </p15:clr>
        </p15:guide>
        <p15:guide id="4" orient="horz" pos="527">
          <p15:clr>
            <a:srgbClr val="FBAE40"/>
          </p15:clr>
        </p15:guide>
        <p15:guide id="5" orient="horz" pos="4201">
          <p15:clr>
            <a:srgbClr val="FBAE40"/>
          </p15:clr>
        </p15:guide>
        <p15:guide id="6" pos="226">
          <p15:clr>
            <a:srgbClr val="FBAE40"/>
          </p15:clr>
        </p15:guide>
        <p15:guide id="7" pos="5534">
          <p15:clr>
            <a:srgbClr val="FBAE40"/>
          </p15:clr>
        </p15:guide>
        <p15:guide id="8" orient="horz" pos="595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제목만">
  <p:cSld name="4_제목만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76"/>
          <p:cNvSpPr txBox="1">
            <a:spLocks noGrp="1"/>
          </p:cNvSpPr>
          <p:nvPr>
            <p:ph type="title"/>
          </p:nvPr>
        </p:nvSpPr>
        <p:spPr>
          <a:xfrm>
            <a:off x="250825" y="0"/>
            <a:ext cx="8642350" cy="681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60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76"/>
          <p:cNvSpPr/>
          <p:nvPr/>
        </p:nvSpPr>
        <p:spPr>
          <a:xfrm>
            <a:off x="-378825" y="-10392"/>
            <a:ext cx="321567" cy="227354"/>
          </a:xfrm>
          <a:prstGeom prst="rect">
            <a:avLst/>
          </a:prstGeom>
          <a:solidFill>
            <a:srgbClr val="050C42"/>
          </a:solidFill>
          <a:ln>
            <a:noFill/>
          </a:ln>
        </p:spPr>
        <p:txBody>
          <a:bodyPr spcFirstLastPara="1" wrap="square" lIns="0" tIns="92350" rIns="30775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26"/>
              <a:buFont typeface="Arial"/>
              <a:buNone/>
            </a:pPr>
            <a:r>
              <a:rPr lang="en" sz="1026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5,12,66</a:t>
            </a:r>
            <a:endParaRPr sz="1026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76"/>
          <p:cNvSpPr/>
          <p:nvPr/>
        </p:nvSpPr>
        <p:spPr>
          <a:xfrm>
            <a:off x="-378825" y="252390"/>
            <a:ext cx="321567" cy="227354"/>
          </a:xfrm>
          <a:prstGeom prst="rect">
            <a:avLst/>
          </a:prstGeom>
          <a:solidFill>
            <a:srgbClr val="02495D"/>
          </a:solidFill>
          <a:ln>
            <a:noFill/>
          </a:ln>
        </p:spPr>
        <p:txBody>
          <a:bodyPr spcFirstLastPara="1" wrap="square" lIns="0" tIns="92350" rIns="30775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26"/>
              <a:buFont typeface="Arial"/>
              <a:buNone/>
            </a:pPr>
            <a:r>
              <a:rPr lang="en" sz="1026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2,73,93</a:t>
            </a:r>
            <a:endParaRPr sz="1026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76"/>
          <p:cNvSpPr/>
          <p:nvPr/>
        </p:nvSpPr>
        <p:spPr>
          <a:xfrm>
            <a:off x="-378825" y="515172"/>
            <a:ext cx="321567" cy="227354"/>
          </a:xfrm>
          <a:prstGeom prst="rect">
            <a:avLst/>
          </a:prstGeom>
          <a:solidFill>
            <a:srgbClr val="F7F4E5"/>
          </a:solidFill>
          <a:ln>
            <a:noFill/>
          </a:ln>
        </p:spPr>
        <p:txBody>
          <a:bodyPr spcFirstLastPara="1" wrap="square" lIns="0" tIns="92350" rIns="30775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26"/>
              <a:buFont typeface="Arial"/>
              <a:buNone/>
            </a:pPr>
            <a:r>
              <a:rPr lang="en" sz="10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247,244,229</a:t>
            </a:r>
            <a:endParaRPr sz="1026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76"/>
          <p:cNvSpPr/>
          <p:nvPr/>
        </p:nvSpPr>
        <p:spPr>
          <a:xfrm>
            <a:off x="-378825" y="779693"/>
            <a:ext cx="321567" cy="227354"/>
          </a:xfrm>
          <a:prstGeom prst="rect">
            <a:avLst/>
          </a:prstGeom>
          <a:solidFill>
            <a:srgbClr val="C0C350"/>
          </a:solidFill>
          <a:ln>
            <a:noFill/>
          </a:ln>
        </p:spPr>
        <p:txBody>
          <a:bodyPr spcFirstLastPara="1" wrap="square" lIns="0" tIns="92350" rIns="30775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26"/>
              <a:buFont typeface="Arial"/>
              <a:buNone/>
            </a:pPr>
            <a:r>
              <a:rPr lang="en" sz="10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192,195,80</a:t>
            </a:r>
            <a:endParaRPr sz="1026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76"/>
          <p:cNvSpPr/>
          <p:nvPr/>
        </p:nvSpPr>
        <p:spPr>
          <a:xfrm>
            <a:off x="-378825" y="1037257"/>
            <a:ext cx="321567" cy="227354"/>
          </a:xfrm>
          <a:prstGeom prst="rect">
            <a:avLst/>
          </a:prstGeom>
          <a:solidFill>
            <a:srgbClr val="81821C"/>
          </a:solidFill>
          <a:ln>
            <a:noFill/>
          </a:ln>
        </p:spPr>
        <p:txBody>
          <a:bodyPr spcFirstLastPara="1" wrap="square" lIns="0" tIns="92350" rIns="30775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26"/>
              <a:buFont typeface="Arial"/>
              <a:buNone/>
            </a:pPr>
            <a:r>
              <a:rPr lang="en" sz="10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129,130,28</a:t>
            </a:r>
            <a:endParaRPr sz="1026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72">
          <p15:clr>
            <a:srgbClr val="FBAE40"/>
          </p15:clr>
        </p15:guide>
        <p15:guide id="2" pos="158">
          <p15:clr>
            <a:srgbClr val="FBAE40"/>
          </p15:clr>
        </p15:guide>
        <p15:guide id="3" pos="5602">
          <p15:clr>
            <a:srgbClr val="FBAE40"/>
          </p15:clr>
        </p15:guide>
        <p15:guide id="4" orient="horz" pos="4201">
          <p15:clr>
            <a:srgbClr val="FBAE40"/>
          </p15:clr>
        </p15:guide>
        <p15:guide id="5" orient="horz" pos="686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제목만">
  <p:cSld name="5_제목만">
    <p:bg>
      <p:bgPr>
        <a:solidFill>
          <a:srgbClr val="F1F1F1"/>
        </a:solid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77"/>
          <p:cNvSpPr/>
          <p:nvPr/>
        </p:nvSpPr>
        <p:spPr>
          <a:xfrm>
            <a:off x="0" y="1"/>
            <a:ext cx="9144000" cy="546497"/>
          </a:xfrm>
          <a:prstGeom prst="rect">
            <a:avLst/>
          </a:prstGeom>
          <a:solidFill>
            <a:srgbClr val="1E519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8"/>
              <a:buFont typeface="Arial"/>
              <a:buNone/>
            </a:pPr>
            <a:endParaRPr sz="1578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77"/>
          <p:cNvSpPr txBox="1">
            <a:spLocks noGrp="1"/>
          </p:cNvSpPr>
          <p:nvPr>
            <p:ph type="title"/>
          </p:nvPr>
        </p:nvSpPr>
        <p:spPr>
          <a:xfrm>
            <a:off x="260913" y="1"/>
            <a:ext cx="8703700" cy="546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000" tIns="0" rIns="0" bIns="360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sz="27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77"/>
          <p:cNvSpPr/>
          <p:nvPr/>
        </p:nvSpPr>
        <p:spPr>
          <a:xfrm rot="10800000" flipH="1">
            <a:off x="188913" y="-3"/>
            <a:ext cx="72000" cy="360762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A4CD4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8"/>
              <a:buFont typeface="Arial"/>
              <a:buNone/>
            </a:pPr>
            <a:endParaRPr sz="1578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6" name="Google Shape;116;p77"/>
          <p:cNvGrpSpPr/>
          <p:nvPr/>
        </p:nvGrpSpPr>
        <p:grpSpPr>
          <a:xfrm>
            <a:off x="-895411" y="19975"/>
            <a:ext cx="809516" cy="1685925"/>
            <a:chOff x="-922045" y="147778"/>
            <a:chExt cx="809516" cy="2247900"/>
          </a:xfrm>
        </p:grpSpPr>
        <p:pic>
          <p:nvPicPr>
            <p:cNvPr id="117" name="Google Shape;117;p77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 rot="5400000">
              <a:off x="-1641239" y="1009790"/>
              <a:ext cx="2247900" cy="5238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8" name="Google Shape;118;p77"/>
            <p:cNvSpPr txBox="1"/>
            <p:nvPr/>
          </p:nvSpPr>
          <p:spPr>
            <a:xfrm>
              <a:off x="-840295" y="403401"/>
              <a:ext cx="646011" cy="22570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100"/>
                <a:buFont typeface="Arial"/>
                <a:buNone/>
              </a:pPr>
              <a:r>
                <a:rPr lang="en" sz="11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30,81,154</a:t>
              </a:r>
              <a:endParaRPr sz="11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9;p77"/>
            <p:cNvSpPr txBox="1"/>
            <p:nvPr/>
          </p:nvSpPr>
          <p:spPr>
            <a:xfrm>
              <a:off x="-881169" y="991037"/>
              <a:ext cx="727763" cy="22570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100"/>
                <a:buFont typeface="Arial"/>
                <a:buNone/>
              </a:pPr>
              <a:r>
                <a:rPr lang="en" sz="11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75,205,164</a:t>
              </a:r>
              <a:endParaRPr sz="11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20;p77"/>
            <p:cNvSpPr txBox="1"/>
            <p:nvPr/>
          </p:nvSpPr>
          <p:spPr>
            <a:xfrm>
              <a:off x="-881168" y="1578673"/>
              <a:ext cx="727763" cy="22570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100"/>
                <a:buFont typeface="Arial"/>
                <a:buNone/>
              </a:pPr>
              <a:r>
                <a:rPr lang="en" sz="11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164,205,75</a:t>
              </a:r>
              <a:endParaRPr sz="11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21;p77"/>
            <p:cNvSpPr txBox="1"/>
            <p:nvPr/>
          </p:nvSpPr>
          <p:spPr>
            <a:xfrm>
              <a:off x="-922045" y="2165337"/>
              <a:ext cx="809516" cy="22570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1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241,241,241</a:t>
              </a:r>
              <a:endParaRPr sz="11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59">
          <p15:clr>
            <a:srgbClr val="FBAE40"/>
          </p15:clr>
        </p15:guide>
        <p15:guide id="2" pos="113">
          <p15:clr>
            <a:srgbClr val="FBAE40"/>
          </p15:clr>
        </p15:guide>
        <p15:guide id="3" pos="5647">
          <p15:clr>
            <a:srgbClr val="FBAE40"/>
          </p15:clr>
        </p15:guide>
        <p15:guide id="4" orient="horz" pos="504">
          <p15:clr>
            <a:srgbClr val="FBAE40"/>
          </p15:clr>
        </p15:guide>
        <p15:guide id="5" orient="horz" pos="4178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제목만">
  <p:cSld name="6_제목만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78"/>
          <p:cNvSpPr/>
          <p:nvPr/>
        </p:nvSpPr>
        <p:spPr>
          <a:xfrm>
            <a:off x="0" y="1"/>
            <a:ext cx="9144000" cy="57388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8"/>
              <a:buFont typeface="Arial"/>
              <a:buNone/>
            </a:pPr>
            <a:endParaRPr sz="1578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78"/>
          <p:cNvSpPr txBox="1">
            <a:spLocks noGrp="1"/>
          </p:cNvSpPr>
          <p:nvPr>
            <p:ph type="title"/>
          </p:nvPr>
        </p:nvSpPr>
        <p:spPr>
          <a:xfrm>
            <a:off x="628650" y="1"/>
            <a:ext cx="8299450" cy="573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0375B"/>
              </a:buClr>
              <a:buSzPts val="2700"/>
              <a:buFont typeface="Arial"/>
              <a:buNone/>
              <a:defRPr sz="2700" b="0">
                <a:solidFill>
                  <a:srgbClr val="20375B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78"/>
          <p:cNvSpPr txBox="1">
            <a:spLocks noGrp="1"/>
          </p:cNvSpPr>
          <p:nvPr>
            <p:ph type="sldNum" idx="12"/>
          </p:nvPr>
        </p:nvSpPr>
        <p:spPr>
          <a:xfrm>
            <a:off x="8797993" y="4935625"/>
            <a:ext cx="129843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6" name="Google Shape;126;p78"/>
          <p:cNvSpPr/>
          <p:nvPr/>
        </p:nvSpPr>
        <p:spPr>
          <a:xfrm>
            <a:off x="215900" y="1"/>
            <a:ext cx="412750" cy="573881"/>
          </a:xfrm>
          <a:prstGeom prst="rect">
            <a:avLst/>
          </a:prstGeom>
          <a:solidFill>
            <a:srgbClr val="0162A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8"/>
              <a:buFont typeface="Arial"/>
              <a:buNone/>
            </a:pPr>
            <a:endParaRPr sz="1578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78"/>
          <p:cNvSpPr/>
          <p:nvPr/>
        </p:nvSpPr>
        <p:spPr>
          <a:xfrm>
            <a:off x="215900" y="1"/>
            <a:ext cx="424003" cy="573881"/>
          </a:xfrm>
          <a:custGeom>
            <a:avLst/>
            <a:gdLst/>
            <a:ahLst/>
            <a:cxnLst/>
            <a:rect l="l" t="t" r="r" b="b"/>
            <a:pathLst>
              <a:path w="412750" h="765175" extrusionOk="0">
                <a:moveTo>
                  <a:pt x="0" y="0"/>
                </a:moveTo>
                <a:lnTo>
                  <a:pt x="412750" y="0"/>
                </a:lnTo>
                <a:lnTo>
                  <a:pt x="0" y="765175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13725"/>
                </a:srgbClr>
              </a:gs>
              <a:gs pos="74000">
                <a:srgbClr val="FFFFFF">
                  <a:alpha val="2000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 w="9525" cap="flat" cmpd="sng">
            <a:solidFill>
              <a:schemeClr val="lt1">
                <a:alpha val="40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8"/>
              <a:buFont typeface="Arial"/>
              <a:buNone/>
            </a:pPr>
            <a:endParaRPr sz="1578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8" name="Google Shape;128;p78"/>
          <p:cNvCxnSpPr/>
          <p:nvPr/>
        </p:nvCxnSpPr>
        <p:spPr>
          <a:xfrm>
            <a:off x="0" y="4982892"/>
            <a:ext cx="8676456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29" name="Google Shape;129;p78"/>
          <p:cNvSpPr/>
          <p:nvPr/>
        </p:nvSpPr>
        <p:spPr>
          <a:xfrm>
            <a:off x="-378825" y="-10392"/>
            <a:ext cx="321567" cy="227354"/>
          </a:xfrm>
          <a:prstGeom prst="rect">
            <a:avLst/>
          </a:prstGeom>
          <a:solidFill>
            <a:srgbClr val="0162A7"/>
          </a:solidFill>
          <a:ln>
            <a:noFill/>
          </a:ln>
        </p:spPr>
        <p:txBody>
          <a:bodyPr spcFirstLastPara="1" wrap="square" lIns="0" tIns="92350" rIns="30775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26"/>
              <a:buFont typeface="Arial"/>
              <a:buNone/>
            </a:pPr>
            <a:r>
              <a:rPr lang="en" sz="1026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1,98,167</a:t>
            </a:r>
            <a:endParaRPr sz="1026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78"/>
          <p:cNvSpPr/>
          <p:nvPr/>
        </p:nvSpPr>
        <p:spPr>
          <a:xfrm>
            <a:off x="-378825" y="252390"/>
            <a:ext cx="321567" cy="227354"/>
          </a:xfrm>
          <a:prstGeom prst="rect">
            <a:avLst/>
          </a:prstGeom>
          <a:solidFill>
            <a:srgbClr val="3E9FB2"/>
          </a:solidFill>
          <a:ln>
            <a:noFill/>
          </a:ln>
        </p:spPr>
        <p:txBody>
          <a:bodyPr spcFirstLastPara="1" wrap="square" lIns="0" tIns="92350" rIns="30775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26"/>
              <a:buFont typeface="Arial"/>
              <a:buNone/>
            </a:pPr>
            <a:r>
              <a:rPr lang="en" sz="1026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62,159,178</a:t>
            </a:r>
            <a:endParaRPr sz="1026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78"/>
          <p:cNvSpPr/>
          <p:nvPr/>
        </p:nvSpPr>
        <p:spPr>
          <a:xfrm>
            <a:off x="-378825" y="515172"/>
            <a:ext cx="321567" cy="227354"/>
          </a:xfrm>
          <a:prstGeom prst="rect">
            <a:avLst/>
          </a:prstGeom>
          <a:solidFill>
            <a:srgbClr val="FDB501"/>
          </a:solidFill>
          <a:ln>
            <a:noFill/>
          </a:ln>
        </p:spPr>
        <p:txBody>
          <a:bodyPr spcFirstLastPara="1" wrap="square" lIns="0" tIns="92350" rIns="30775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26"/>
              <a:buFont typeface="Arial"/>
              <a:buNone/>
            </a:pPr>
            <a:r>
              <a:rPr lang="en" sz="10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253,181,1</a:t>
            </a:r>
            <a:endParaRPr sz="1026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78"/>
          <p:cNvSpPr/>
          <p:nvPr/>
        </p:nvSpPr>
        <p:spPr>
          <a:xfrm>
            <a:off x="-378825" y="779693"/>
            <a:ext cx="321567" cy="227354"/>
          </a:xfrm>
          <a:prstGeom prst="rect">
            <a:avLst/>
          </a:prstGeom>
          <a:solidFill>
            <a:srgbClr val="CD9589"/>
          </a:solidFill>
          <a:ln>
            <a:noFill/>
          </a:ln>
        </p:spPr>
        <p:txBody>
          <a:bodyPr spcFirstLastPara="1" wrap="square" lIns="0" tIns="92350" rIns="30775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26"/>
              <a:buFont typeface="Arial"/>
              <a:buNone/>
            </a:pPr>
            <a:r>
              <a:rPr lang="en" sz="10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205,149,147</a:t>
            </a:r>
            <a:endParaRPr sz="1026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78"/>
          <p:cNvSpPr/>
          <p:nvPr/>
        </p:nvSpPr>
        <p:spPr>
          <a:xfrm>
            <a:off x="-378825" y="1037257"/>
            <a:ext cx="321567" cy="227354"/>
          </a:xfrm>
          <a:prstGeom prst="rect">
            <a:avLst/>
          </a:prstGeom>
          <a:solidFill>
            <a:srgbClr val="B31D6C"/>
          </a:solidFill>
          <a:ln>
            <a:noFill/>
          </a:ln>
        </p:spPr>
        <p:txBody>
          <a:bodyPr spcFirstLastPara="1" wrap="square" lIns="0" tIns="92350" rIns="30775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26"/>
              <a:buFont typeface="Arial"/>
              <a:buNone/>
            </a:pPr>
            <a:r>
              <a:rPr lang="en" sz="10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179,20,108</a:t>
            </a:r>
            <a:endParaRPr sz="1026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82">
          <p15:clr>
            <a:srgbClr val="FBAE40"/>
          </p15:clr>
        </p15:guide>
        <p15:guide id="2" pos="158">
          <p15:clr>
            <a:srgbClr val="FBAE40"/>
          </p15:clr>
        </p15:guide>
        <p15:guide id="3" pos="5602">
          <p15:clr>
            <a:srgbClr val="FBAE40"/>
          </p15:clr>
        </p15:guide>
        <p15:guide id="4" orient="horz" pos="572">
          <p15:clr>
            <a:srgbClr val="FBAE40"/>
          </p15:clr>
        </p15:guide>
        <p15:guide id="5" orient="horz" pos="411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60"/>
          <p:cNvSpPr txBox="1">
            <a:spLocks noGrp="1"/>
          </p:cNvSpPr>
          <p:nvPr>
            <p:ph type="title"/>
          </p:nvPr>
        </p:nvSpPr>
        <p:spPr>
          <a:xfrm>
            <a:off x="457225" y="419100"/>
            <a:ext cx="8229600" cy="2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7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제목만">
  <p:cSld name="7_제목만">
    <p:bg>
      <p:bgPr>
        <a:solidFill>
          <a:srgbClr val="FEF5DE"/>
        </a:solidFill>
        <a:effectLst/>
      </p:bgPr>
    </p:bg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79"/>
          <p:cNvSpPr/>
          <p:nvPr/>
        </p:nvSpPr>
        <p:spPr>
          <a:xfrm>
            <a:off x="0" y="1"/>
            <a:ext cx="5849004" cy="5143502"/>
          </a:xfrm>
          <a:custGeom>
            <a:avLst/>
            <a:gdLst/>
            <a:ahLst/>
            <a:cxnLst/>
            <a:rect l="l" t="t" r="r" b="b"/>
            <a:pathLst>
              <a:path w="5849004" h="6858003" extrusionOk="0">
                <a:moveTo>
                  <a:pt x="0" y="0"/>
                </a:moveTo>
                <a:lnTo>
                  <a:pt x="3086100" y="0"/>
                </a:lnTo>
                <a:lnTo>
                  <a:pt x="3086100" y="4"/>
                </a:lnTo>
                <a:lnTo>
                  <a:pt x="5224032" y="4"/>
                </a:lnTo>
                <a:lnTo>
                  <a:pt x="5849003" y="3993359"/>
                </a:lnTo>
                <a:lnTo>
                  <a:pt x="5849004" y="3993359"/>
                </a:lnTo>
                <a:lnTo>
                  <a:pt x="5224033" y="6858003"/>
                </a:lnTo>
                <a:lnTo>
                  <a:pt x="2724151" y="6858003"/>
                </a:lnTo>
                <a:lnTo>
                  <a:pt x="2724151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C3DA9E">
              <a:alpha val="6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8"/>
              <a:buFont typeface="Arial"/>
              <a:buNone/>
            </a:pPr>
            <a:endParaRPr sz="1578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79"/>
          <p:cNvSpPr txBox="1">
            <a:spLocks noGrp="1"/>
          </p:cNvSpPr>
          <p:nvPr>
            <p:ph type="title"/>
          </p:nvPr>
        </p:nvSpPr>
        <p:spPr>
          <a:xfrm>
            <a:off x="215900" y="0"/>
            <a:ext cx="8712200" cy="681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0" rIns="0" bIns="360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73440"/>
              </a:buClr>
              <a:buSzPts val="2800"/>
              <a:buFont typeface="Arial"/>
              <a:buNone/>
              <a:defRPr sz="2800">
                <a:solidFill>
                  <a:srgbClr val="27344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37" name="Google Shape;137;p7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5400000">
            <a:off x="-1916679" y="1144413"/>
            <a:ext cx="2785624" cy="496799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79"/>
          <p:cNvSpPr txBox="1"/>
          <p:nvPr/>
        </p:nvSpPr>
        <p:spPr>
          <a:xfrm>
            <a:off x="-805994" y="186010"/>
            <a:ext cx="564257" cy="1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lang="en" sz="11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39,52,64</a:t>
            </a:r>
            <a:endParaRPr sz="11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79"/>
          <p:cNvSpPr txBox="1"/>
          <p:nvPr/>
        </p:nvSpPr>
        <p:spPr>
          <a:xfrm>
            <a:off x="-928624" y="795294"/>
            <a:ext cx="809516" cy="1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Arial"/>
              <a:buNone/>
            </a:pPr>
            <a:r>
              <a:rPr lang="en" sz="1100" b="1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220,234,242</a:t>
            </a:r>
            <a:endParaRPr sz="1100" b="1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79"/>
          <p:cNvSpPr txBox="1"/>
          <p:nvPr/>
        </p:nvSpPr>
        <p:spPr>
          <a:xfrm>
            <a:off x="-887747" y="1400327"/>
            <a:ext cx="727763" cy="1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lang="en" sz="11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107,162,18</a:t>
            </a:r>
            <a:endParaRPr sz="11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79"/>
          <p:cNvSpPr txBox="1"/>
          <p:nvPr/>
        </p:nvSpPr>
        <p:spPr>
          <a:xfrm>
            <a:off x="-805995" y="1997487"/>
            <a:ext cx="564257" cy="1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3440"/>
              </a:buClr>
              <a:buSzPts val="1100"/>
              <a:buFont typeface="Arial"/>
              <a:buNone/>
            </a:pPr>
            <a:r>
              <a:rPr lang="en" sz="1100" b="1" i="0" u="none" strike="noStrike" cap="none">
                <a:solidFill>
                  <a:srgbClr val="273440"/>
                </a:solidFill>
                <a:latin typeface="Arial"/>
                <a:ea typeface="Arial"/>
                <a:cs typeface="Arial"/>
                <a:sym typeface="Arial"/>
              </a:rPr>
              <a:t>24,174,4</a:t>
            </a:r>
            <a:endParaRPr sz="1100" b="1" i="0" u="none" strike="noStrike" cap="none">
              <a:solidFill>
                <a:srgbClr val="2734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79"/>
          <p:cNvSpPr txBox="1"/>
          <p:nvPr/>
        </p:nvSpPr>
        <p:spPr>
          <a:xfrm>
            <a:off x="-887748" y="2595462"/>
            <a:ext cx="727763" cy="1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lang="en" sz="11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16,122,178</a:t>
            </a:r>
            <a:endParaRPr sz="11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79"/>
          <p:cNvSpPr/>
          <p:nvPr/>
        </p:nvSpPr>
        <p:spPr>
          <a:xfrm>
            <a:off x="215901" y="681038"/>
            <a:ext cx="8712200" cy="4267200"/>
          </a:xfrm>
          <a:prstGeom prst="round2SameRect">
            <a:avLst>
              <a:gd name="adj1" fmla="val 2259"/>
              <a:gd name="adj2" fmla="val 2009"/>
            </a:avLst>
          </a:prstGeom>
          <a:solidFill>
            <a:schemeClr val="lt1"/>
          </a:solidFill>
          <a:ln>
            <a:noFill/>
          </a:ln>
          <a:effectLst>
            <a:outerShdw blurRad="63500" algn="ctr" rotWithShape="0">
              <a:srgbClr val="000000">
                <a:alpha val="24705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8"/>
              <a:buFont typeface="Arial"/>
              <a:buNone/>
            </a:pPr>
            <a:endParaRPr sz="1578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">
          <p15:clr>
            <a:srgbClr val="FBAE40"/>
          </p15:clr>
        </p15:guide>
        <p15:guide id="2" pos="136">
          <p15:clr>
            <a:srgbClr val="FBAE40"/>
          </p15:clr>
        </p15:guide>
        <p15:guide id="3" pos="5624">
          <p15:clr>
            <a:srgbClr val="FBAE40"/>
          </p15:clr>
        </p15:guide>
        <p15:guide id="4" orient="horz" pos="4156">
          <p15:clr>
            <a:srgbClr val="FBAE40"/>
          </p15:clr>
        </p15:guide>
        <p15:guide id="5" orient="horz" pos="572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빈 화면">
  <p:cSld name="1_빈 화면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80"/>
          <p:cNvSpPr/>
          <p:nvPr/>
        </p:nvSpPr>
        <p:spPr>
          <a:xfrm>
            <a:off x="0" y="0"/>
            <a:ext cx="9144000" cy="5143500"/>
          </a:xfrm>
          <a:prstGeom prst="frame">
            <a:avLst>
              <a:gd name="adj1" fmla="val 3611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8"/>
              <a:buFont typeface="Arial"/>
              <a:buNone/>
            </a:pPr>
            <a:endParaRPr sz="1578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80"/>
          <p:cNvSpPr/>
          <p:nvPr/>
        </p:nvSpPr>
        <p:spPr>
          <a:xfrm>
            <a:off x="-357114" y="-10392"/>
            <a:ext cx="303138" cy="227354"/>
          </a:xfrm>
          <a:prstGeom prst="rect">
            <a:avLst/>
          </a:prstGeom>
          <a:solidFill>
            <a:srgbClr val="17749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8"/>
              <a:buFont typeface="Arial"/>
              <a:buNone/>
            </a:pPr>
            <a:endParaRPr sz="1578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80"/>
          <p:cNvSpPr/>
          <p:nvPr/>
        </p:nvSpPr>
        <p:spPr>
          <a:xfrm>
            <a:off x="-357114" y="252390"/>
            <a:ext cx="303138" cy="227354"/>
          </a:xfrm>
          <a:prstGeom prst="rect">
            <a:avLst/>
          </a:prstGeom>
          <a:solidFill>
            <a:srgbClr val="179B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8"/>
              <a:buFont typeface="Arial"/>
              <a:buNone/>
            </a:pPr>
            <a:endParaRPr sz="1578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80"/>
          <p:cNvSpPr/>
          <p:nvPr/>
        </p:nvSpPr>
        <p:spPr>
          <a:xfrm>
            <a:off x="-357114" y="515172"/>
            <a:ext cx="303138" cy="227354"/>
          </a:xfrm>
          <a:prstGeom prst="rect">
            <a:avLst/>
          </a:prstGeom>
          <a:solidFill>
            <a:srgbClr val="D043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8"/>
              <a:buFont typeface="Arial"/>
              <a:buNone/>
            </a:pPr>
            <a:endParaRPr sz="1578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80"/>
          <p:cNvSpPr txBox="1">
            <a:spLocks noGrp="1"/>
          </p:cNvSpPr>
          <p:nvPr>
            <p:ph type="title"/>
          </p:nvPr>
        </p:nvSpPr>
        <p:spPr>
          <a:xfrm>
            <a:off x="250825" y="169070"/>
            <a:ext cx="8642350" cy="5393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00" tIns="21600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7749B"/>
              </a:buClr>
              <a:buSzPts val="3200"/>
              <a:buFont typeface="Arial"/>
              <a:buNone/>
              <a:defRPr sz="3200">
                <a:solidFill>
                  <a:srgbClr val="17749B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50" name="Google Shape;150;p80"/>
          <p:cNvCxnSpPr/>
          <p:nvPr/>
        </p:nvCxnSpPr>
        <p:spPr>
          <a:xfrm>
            <a:off x="419100" y="169070"/>
            <a:ext cx="0" cy="236765"/>
          </a:xfrm>
          <a:prstGeom prst="straightConnector1">
            <a:avLst/>
          </a:prstGeom>
          <a:noFill/>
          <a:ln w="57150" cap="flat" cmpd="sng">
            <a:solidFill>
              <a:srgbClr val="D0430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51" name="Google Shape;151;p80"/>
          <p:cNvSpPr/>
          <p:nvPr/>
        </p:nvSpPr>
        <p:spPr>
          <a:xfrm>
            <a:off x="-357114" y="779693"/>
            <a:ext cx="303138" cy="227354"/>
          </a:xfrm>
          <a:prstGeom prst="rect">
            <a:avLst/>
          </a:prstGeom>
          <a:solidFill>
            <a:srgbClr val="6F48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8"/>
              <a:buFont typeface="Arial"/>
              <a:buNone/>
            </a:pPr>
            <a:endParaRPr sz="1578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80"/>
          <p:cNvSpPr txBox="1"/>
          <p:nvPr/>
        </p:nvSpPr>
        <p:spPr>
          <a:xfrm>
            <a:off x="-1418560" y="-52343"/>
            <a:ext cx="1059906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23,116,155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80"/>
          <p:cNvSpPr txBox="1"/>
          <p:nvPr/>
        </p:nvSpPr>
        <p:spPr>
          <a:xfrm>
            <a:off x="-1418560" y="212178"/>
            <a:ext cx="1059906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23,155,102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80"/>
          <p:cNvSpPr txBox="1"/>
          <p:nvPr/>
        </p:nvSpPr>
        <p:spPr>
          <a:xfrm>
            <a:off x="-1219787" y="473221"/>
            <a:ext cx="86113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208,67,0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80"/>
          <p:cNvSpPr txBox="1"/>
          <p:nvPr/>
        </p:nvSpPr>
        <p:spPr>
          <a:xfrm>
            <a:off x="-1418560" y="739482"/>
            <a:ext cx="1059906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23,116,155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158">
          <p15:clr>
            <a:srgbClr val="FBAE40"/>
          </p15:clr>
        </p15:guide>
        <p15:guide id="3" pos="5602">
          <p15:clr>
            <a:srgbClr val="FBAE40"/>
          </p15:clr>
        </p15:guide>
        <p15:guide id="4" orient="horz" pos="4156">
          <p15:clr>
            <a:srgbClr val="FBAE40"/>
          </p15:clr>
        </p15:guide>
        <p15:guide id="5" orient="horz" pos="595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_제목만">
  <p:cSld name="9_제목만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81"/>
          <p:cNvSpPr/>
          <p:nvPr/>
        </p:nvSpPr>
        <p:spPr>
          <a:xfrm>
            <a:off x="0" y="0"/>
            <a:ext cx="9144000" cy="689931"/>
          </a:xfrm>
          <a:prstGeom prst="rect">
            <a:avLst/>
          </a:prstGeom>
          <a:solidFill>
            <a:srgbClr val="FBFBFB"/>
          </a:solidFill>
          <a:ln>
            <a:noFill/>
          </a:ln>
        </p:spPr>
        <p:txBody>
          <a:bodyPr spcFirstLastPara="1" wrap="square" lIns="724275" tIns="0" rIns="0" bIns="60350" anchor="b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83"/>
              <a:buFont typeface="Arial"/>
              <a:buNone/>
            </a:pPr>
            <a:endParaRPr sz="2683" b="0" i="0" u="none" strike="noStrike" cap="none">
              <a:solidFill>
                <a:srgbClr val="40403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81"/>
          <p:cNvSpPr txBox="1">
            <a:spLocks noGrp="1"/>
          </p:cNvSpPr>
          <p:nvPr>
            <p:ph type="title"/>
          </p:nvPr>
        </p:nvSpPr>
        <p:spPr>
          <a:xfrm>
            <a:off x="628408" y="1"/>
            <a:ext cx="8515592" cy="689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0" rIns="0" bIns="720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0403E"/>
              </a:buClr>
              <a:buSzPts val="2683"/>
              <a:buFont typeface="Arial"/>
              <a:buNone/>
              <a:defRPr sz="2683">
                <a:solidFill>
                  <a:srgbClr val="40403E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81"/>
          <p:cNvSpPr/>
          <p:nvPr/>
        </p:nvSpPr>
        <p:spPr>
          <a:xfrm>
            <a:off x="195631" y="0"/>
            <a:ext cx="432899" cy="774991"/>
          </a:xfrm>
          <a:prstGeom prst="rect">
            <a:avLst/>
          </a:prstGeom>
          <a:solidFill>
            <a:srgbClr val="217FC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23"/>
              <a:buFont typeface="Arial"/>
              <a:buNone/>
            </a:pPr>
            <a:endParaRPr sz="1323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81"/>
          <p:cNvSpPr/>
          <p:nvPr/>
        </p:nvSpPr>
        <p:spPr>
          <a:xfrm>
            <a:off x="195631" y="1"/>
            <a:ext cx="344911" cy="617472"/>
          </a:xfrm>
          <a:custGeom>
            <a:avLst/>
            <a:gdLst/>
            <a:ahLst/>
            <a:cxnLst/>
            <a:rect l="l" t="t" r="r" b="b"/>
            <a:pathLst>
              <a:path w="516397" h="1171575" extrusionOk="0">
                <a:moveTo>
                  <a:pt x="0" y="0"/>
                </a:moveTo>
                <a:lnTo>
                  <a:pt x="516397" y="0"/>
                </a:lnTo>
                <a:lnTo>
                  <a:pt x="0" y="1171575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35686"/>
                </a:srgbClr>
              </a:gs>
              <a:gs pos="51000">
                <a:srgbClr val="FFFFFF">
                  <a:alpha val="8627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23"/>
              <a:buFont typeface="Arial"/>
              <a:buNone/>
            </a:pPr>
            <a:endParaRPr sz="1323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81"/>
          <p:cNvSpPr/>
          <p:nvPr/>
        </p:nvSpPr>
        <p:spPr>
          <a:xfrm rot="10800000" flipH="1">
            <a:off x="628529" y="689932"/>
            <a:ext cx="60166" cy="85059"/>
          </a:xfrm>
          <a:prstGeom prst="triangle">
            <a:avLst>
              <a:gd name="adj" fmla="val 0"/>
            </a:avLst>
          </a:prstGeom>
          <a:solidFill>
            <a:srgbClr val="19609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23"/>
              <a:buFont typeface="Arial"/>
              <a:buNone/>
            </a:pPr>
            <a:endParaRPr sz="1323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81"/>
          <p:cNvSpPr/>
          <p:nvPr/>
        </p:nvSpPr>
        <p:spPr>
          <a:xfrm>
            <a:off x="-378825" y="-10392"/>
            <a:ext cx="321567" cy="227354"/>
          </a:xfrm>
          <a:prstGeom prst="rect">
            <a:avLst/>
          </a:prstGeom>
          <a:solidFill>
            <a:srgbClr val="217FCD"/>
          </a:solidFill>
          <a:ln>
            <a:noFill/>
          </a:ln>
        </p:spPr>
        <p:txBody>
          <a:bodyPr spcFirstLastPara="1" wrap="square" lIns="0" tIns="92350" rIns="30775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26"/>
              <a:buFont typeface="Arial"/>
              <a:buNone/>
            </a:pPr>
            <a:r>
              <a:rPr lang="en" sz="1026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33,127,205</a:t>
            </a:r>
            <a:endParaRPr sz="1026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81"/>
          <p:cNvSpPr/>
          <p:nvPr/>
        </p:nvSpPr>
        <p:spPr>
          <a:xfrm>
            <a:off x="-378825" y="252390"/>
            <a:ext cx="321567" cy="227354"/>
          </a:xfrm>
          <a:prstGeom prst="rect">
            <a:avLst/>
          </a:prstGeom>
          <a:solidFill>
            <a:srgbClr val="0D96A6"/>
          </a:solidFill>
          <a:ln>
            <a:noFill/>
          </a:ln>
        </p:spPr>
        <p:txBody>
          <a:bodyPr spcFirstLastPara="1" wrap="square" lIns="0" tIns="92350" rIns="30775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26"/>
              <a:buFont typeface="Arial"/>
              <a:buNone/>
            </a:pPr>
            <a:r>
              <a:rPr lang="en" sz="1026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13,150,166</a:t>
            </a:r>
            <a:endParaRPr sz="1026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81"/>
          <p:cNvSpPr/>
          <p:nvPr/>
        </p:nvSpPr>
        <p:spPr>
          <a:xfrm>
            <a:off x="-378825" y="515172"/>
            <a:ext cx="321567" cy="227354"/>
          </a:xfrm>
          <a:prstGeom prst="rect">
            <a:avLst/>
          </a:prstGeom>
          <a:solidFill>
            <a:srgbClr val="B5CA3A"/>
          </a:solidFill>
          <a:ln>
            <a:noFill/>
          </a:ln>
        </p:spPr>
        <p:txBody>
          <a:bodyPr spcFirstLastPara="1" wrap="square" lIns="0" tIns="92350" rIns="30775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26"/>
              <a:buFont typeface="Arial"/>
              <a:buNone/>
            </a:pPr>
            <a:r>
              <a:rPr lang="en" sz="10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181,202,58</a:t>
            </a:r>
            <a:endParaRPr sz="1026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81"/>
          <p:cNvSpPr/>
          <p:nvPr/>
        </p:nvSpPr>
        <p:spPr>
          <a:xfrm>
            <a:off x="-378825" y="779693"/>
            <a:ext cx="321567" cy="227354"/>
          </a:xfrm>
          <a:prstGeom prst="rect">
            <a:avLst/>
          </a:prstGeom>
          <a:solidFill>
            <a:srgbClr val="E0E3D2"/>
          </a:solidFill>
          <a:ln>
            <a:noFill/>
          </a:ln>
        </p:spPr>
        <p:txBody>
          <a:bodyPr spcFirstLastPara="1" wrap="square" lIns="0" tIns="92350" rIns="30775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26"/>
              <a:buFont typeface="Arial"/>
              <a:buNone/>
            </a:pPr>
            <a:r>
              <a:rPr lang="en" sz="10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224,227,210</a:t>
            </a:r>
            <a:endParaRPr sz="1026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81"/>
          <p:cNvSpPr/>
          <p:nvPr/>
        </p:nvSpPr>
        <p:spPr>
          <a:xfrm>
            <a:off x="-378825" y="1037257"/>
            <a:ext cx="321567" cy="227354"/>
          </a:xfrm>
          <a:prstGeom prst="rect">
            <a:avLst/>
          </a:prstGeom>
          <a:solidFill>
            <a:srgbClr val="575A6D"/>
          </a:solidFill>
          <a:ln>
            <a:noFill/>
          </a:ln>
        </p:spPr>
        <p:txBody>
          <a:bodyPr spcFirstLastPara="1" wrap="square" lIns="0" tIns="92350" rIns="30775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26"/>
              <a:buFont typeface="Arial"/>
              <a:buNone/>
            </a:pPr>
            <a:r>
              <a:rPr lang="en" sz="10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87,90,109</a:t>
            </a:r>
            <a:endParaRPr sz="1026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201">
          <p15:clr>
            <a:srgbClr val="FBAE40"/>
          </p15:clr>
        </p15:guide>
        <p15:guide id="2" orient="horz" pos="4830">
          <p15:clr>
            <a:srgbClr val="FBAE40"/>
          </p15:clr>
        </p15:guide>
        <p15:guide id="3" orient="horz" pos="657">
          <p15:clr>
            <a:srgbClr val="FBAE40"/>
          </p15:clr>
        </p15:guide>
        <p15:guide id="4" orient="horz" pos="4762">
          <p15:clr>
            <a:srgbClr val="FBAE40"/>
          </p15:clr>
        </p15:guide>
        <p15:guide id="5" orient="horz" pos="572">
          <p15:clr>
            <a:srgbClr val="FBAE40"/>
          </p15:clr>
        </p15:guide>
        <p15:guide id="6" pos="158">
          <p15:clr>
            <a:srgbClr val="FBAE40"/>
          </p15:clr>
        </p15:guide>
        <p15:guide id="7" pos="5602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_제목만">
  <p:cSld name="10_제목만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82"/>
          <p:cNvSpPr/>
          <p:nvPr/>
        </p:nvSpPr>
        <p:spPr>
          <a:xfrm rot="10800000" flipH="1">
            <a:off x="253885" y="0"/>
            <a:ext cx="72000" cy="386947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FBBC1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24"/>
              <a:buFont typeface="Arial"/>
              <a:buNone/>
            </a:pPr>
            <a:endParaRPr sz="1824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82"/>
          <p:cNvSpPr txBox="1">
            <a:spLocks noGrp="1"/>
          </p:cNvSpPr>
          <p:nvPr>
            <p:ph type="title"/>
          </p:nvPr>
        </p:nvSpPr>
        <p:spPr>
          <a:xfrm>
            <a:off x="383142" y="2"/>
            <a:ext cx="8760858" cy="546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60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4495A"/>
              </a:buClr>
              <a:buSzPts val="2224"/>
              <a:buFont typeface="Arial"/>
              <a:buNone/>
              <a:defRPr sz="2224">
                <a:solidFill>
                  <a:srgbClr val="24495A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p82"/>
          <p:cNvSpPr/>
          <p:nvPr/>
        </p:nvSpPr>
        <p:spPr>
          <a:xfrm>
            <a:off x="-378825" y="-10392"/>
            <a:ext cx="321567" cy="227354"/>
          </a:xfrm>
          <a:prstGeom prst="rect">
            <a:avLst/>
          </a:prstGeom>
          <a:solidFill>
            <a:srgbClr val="29617A"/>
          </a:solidFill>
          <a:ln>
            <a:noFill/>
          </a:ln>
        </p:spPr>
        <p:txBody>
          <a:bodyPr spcFirstLastPara="1" wrap="square" lIns="0" tIns="92350" rIns="30775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26"/>
              <a:buFont typeface="Arial"/>
              <a:buNone/>
            </a:pPr>
            <a:r>
              <a:rPr lang="en" sz="10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41,97,122</a:t>
            </a:r>
            <a:endParaRPr sz="1026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82"/>
          <p:cNvSpPr/>
          <p:nvPr/>
        </p:nvSpPr>
        <p:spPr>
          <a:xfrm>
            <a:off x="-378825" y="252390"/>
            <a:ext cx="321567" cy="227354"/>
          </a:xfrm>
          <a:prstGeom prst="rect">
            <a:avLst/>
          </a:prstGeom>
          <a:solidFill>
            <a:srgbClr val="938A83"/>
          </a:solidFill>
          <a:ln>
            <a:noFill/>
          </a:ln>
        </p:spPr>
        <p:txBody>
          <a:bodyPr spcFirstLastPara="1" wrap="square" lIns="0" tIns="92350" rIns="30775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26"/>
              <a:buFont typeface="Arial"/>
              <a:buNone/>
            </a:pPr>
            <a:r>
              <a:rPr lang="en" sz="10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147,138,131</a:t>
            </a:r>
            <a:endParaRPr/>
          </a:p>
        </p:txBody>
      </p:sp>
      <p:sp>
        <p:nvSpPr>
          <p:cNvPr id="172" name="Google Shape;172;p82"/>
          <p:cNvSpPr/>
          <p:nvPr/>
        </p:nvSpPr>
        <p:spPr>
          <a:xfrm>
            <a:off x="-378825" y="515172"/>
            <a:ext cx="321567" cy="227354"/>
          </a:xfrm>
          <a:prstGeom prst="rect">
            <a:avLst/>
          </a:prstGeom>
          <a:solidFill>
            <a:srgbClr val="FBBC19"/>
          </a:solidFill>
          <a:ln>
            <a:noFill/>
          </a:ln>
        </p:spPr>
        <p:txBody>
          <a:bodyPr spcFirstLastPara="1" wrap="square" lIns="0" tIns="92350" rIns="30775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26"/>
              <a:buFont typeface="Arial"/>
              <a:buNone/>
            </a:pPr>
            <a:r>
              <a:rPr lang="en" sz="10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251,188,25</a:t>
            </a:r>
            <a:endParaRPr sz="1026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82"/>
          <p:cNvSpPr/>
          <p:nvPr/>
        </p:nvSpPr>
        <p:spPr>
          <a:xfrm>
            <a:off x="-378825" y="779693"/>
            <a:ext cx="321567" cy="227354"/>
          </a:xfrm>
          <a:prstGeom prst="rect">
            <a:avLst/>
          </a:prstGeom>
          <a:solidFill>
            <a:srgbClr val="F19E05"/>
          </a:solidFill>
          <a:ln>
            <a:noFill/>
          </a:ln>
        </p:spPr>
        <p:txBody>
          <a:bodyPr spcFirstLastPara="1" wrap="square" lIns="0" tIns="92350" rIns="30775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26"/>
              <a:buFont typeface="Arial"/>
              <a:buNone/>
            </a:pPr>
            <a:r>
              <a:rPr lang="en" sz="10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241,158,5</a:t>
            </a:r>
            <a:endParaRPr sz="1026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82"/>
          <p:cNvSpPr/>
          <p:nvPr/>
        </p:nvSpPr>
        <p:spPr>
          <a:xfrm>
            <a:off x="-378825" y="1037257"/>
            <a:ext cx="321567" cy="227354"/>
          </a:xfrm>
          <a:prstGeom prst="rect">
            <a:avLst/>
          </a:prstGeom>
          <a:solidFill>
            <a:srgbClr val="789626"/>
          </a:solidFill>
          <a:ln>
            <a:noFill/>
          </a:ln>
        </p:spPr>
        <p:txBody>
          <a:bodyPr spcFirstLastPara="1" wrap="square" lIns="0" tIns="92350" rIns="30775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26"/>
              <a:buFont typeface="Arial"/>
              <a:buNone/>
            </a:pPr>
            <a:r>
              <a:rPr lang="en" sz="10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120,150,38</a:t>
            </a:r>
            <a:endParaRPr sz="1026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82">
          <p15:clr>
            <a:srgbClr val="FBAE40"/>
          </p15:clr>
        </p15:guide>
        <p15:guide id="2" pos="158">
          <p15:clr>
            <a:srgbClr val="FBAE40"/>
          </p15:clr>
        </p15:guide>
        <p15:guide id="3" pos="5602">
          <p15:clr>
            <a:srgbClr val="FBAE40"/>
          </p15:clr>
        </p15:guide>
        <p15:guide id="4" orient="horz" pos="527">
          <p15:clr>
            <a:srgbClr val="FBAE40"/>
          </p15:clr>
        </p15:guide>
        <p15:guide id="5" orient="horz" pos="4605">
          <p15:clr>
            <a:srgbClr val="FBAE40"/>
          </p15:clr>
        </p15:guide>
        <p15:guide id="6" orient="horz" pos="420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화면">
  <p:cSld name="빈화면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83"/>
          <p:cNvSpPr txBox="1">
            <a:spLocks noGrp="1"/>
          </p:cNvSpPr>
          <p:nvPr>
            <p:ph type="title"/>
          </p:nvPr>
        </p:nvSpPr>
        <p:spPr>
          <a:xfrm>
            <a:off x="323850" y="2"/>
            <a:ext cx="8496300" cy="6274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60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83"/>
          <p:cNvSpPr/>
          <p:nvPr/>
        </p:nvSpPr>
        <p:spPr>
          <a:xfrm>
            <a:off x="-378825" y="-10392"/>
            <a:ext cx="321567" cy="227354"/>
          </a:xfrm>
          <a:prstGeom prst="rect">
            <a:avLst/>
          </a:prstGeom>
          <a:solidFill>
            <a:srgbClr val="132B61"/>
          </a:solidFill>
          <a:ln>
            <a:noFill/>
          </a:ln>
        </p:spPr>
        <p:txBody>
          <a:bodyPr spcFirstLastPara="1" wrap="square" lIns="0" tIns="101800" rIns="33925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19,42,97</a:t>
            </a:r>
            <a:endParaRPr sz="11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83"/>
          <p:cNvSpPr/>
          <p:nvPr/>
        </p:nvSpPr>
        <p:spPr>
          <a:xfrm>
            <a:off x="-378825" y="252390"/>
            <a:ext cx="321567" cy="227354"/>
          </a:xfrm>
          <a:prstGeom prst="rect">
            <a:avLst/>
          </a:prstGeom>
          <a:solidFill>
            <a:srgbClr val="34726B"/>
          </a:solidFill>
          <a:ln>
            <a:noFill/>
          </a:ln>
        </p:spPr>
        <p:txBody>
          <a:bodyPr spcFirstLastPara="1" wrap="square" lIns="0" tIns="92350" rIns="30775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52,114,107</a:t>
            </a:r>
            <a:endParaRPr/>
          </a:p>
        </p:txBody>
      </p:sp>
      <p:sp>
        <p:nvSpPr>
          <p:cNvPr id="179" name="Google Shape;179;p83"/>
          <p:cNvSpPr/>
          <p:nvPr/>
        </p:nvSpPr>
        <p:spPr>
          <a:xfrm>
            <a:off x="-378825" y="515172"/>
            <a:ext cx="321567" cy="22735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92350" rIns="30775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255,255,255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83"/>
          <p:cNvSpPr/>
          <p:nvPr/>
        </p:nvSpPr>
        <p:spPr>
          <a:xfrm>
            <a:off x="-378825" y="779693"/>
            <a:ext cx="321567" cy="227354"/>
          </a:xfrm>
          <a:prstGeom prst="rect">
            <a:avLst/>
          </a:prstGeom>
          <a:solidFill>
            <a:srgbClr val="9AC2B7"/>
          </a:solidFill>
          <a:ln>
            <a:noFill/>
          </a:ln>
        </p:spPr>
        <p:txBody>
          <a:bodyPr spcFirstLastPara="1" wrap="square" lIns="0" tIns="92350" rIns="30775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154,194,183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27">
          <p15:clr>
            <a:srgbClr val="FBAE40"/>
          </p15:clr>
        </p15:guide>
        <p15:guide id="2" pos="204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5556">
          <p15:clr>
            <a:srgbClr val="FBAE40"/>
          </p15:clr>
        </p15:guide>
        <p15:guide id="5" orient="horz" pos="4156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_제목만">
  <p:cSld name="11_제목만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84"/>
          <p:cNvSpPr txBox="1">
            <a:spLocks noGrp="1"/>
          </p:cNvSpPr>
          <p:nvPr>
            <p:ph type="title"/>
          </p:nvPr>
        </p:nvSpPr>
        <p:spPr>
          <a:xfrm>
            <a:off x="323850" y="0"/>
            <a:ext cx="8496300" cy="659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000" tIns="0" rIns="0" bIns="720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54C5E"/>
              </a:buClr>
              <a:buSzPts val="2600"/>
              <a:buFont typeface="Arial"/>
              <a:buNone/>
              <a:defRPr sz="2600" b="1">
                <a:solidFill>
                  <a:srgbClr val="454C5E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84"/>
          <p:cNvSpPr/>
          <p:nvPr/>
        </p:nvSpPr>
        <p:spPr>
          <a:xfrm>
            <a:off x="-378825" y="-10392"/>
            <a:ext cx="321567" cy="227354"/>
          </a:xfrm>
          <a:prstGeom prst="rect">
            <a:avLst/>
          </a:prstGeom>
          <a:solidFill>
            <a:srgbClr val="454C5E"/>
          </a:solidFill>
          <a:ln>
            <a:noFill/>
          </a:ln>
        </p:spPr>
        <p:txBody>
          <a:bodyPr spcFirstLastPara="1" wrap="square" lIns="0" tIns="101800" rIns="33925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19,42,97</a:t>
            </a:r>
            <a:endParaRPr sz="11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84"/>
          <p:cNvSpPr/>
          <p:nvPr/>
        </p:nvSpPr>
        <p:spPr>
          <a:xfrm>
            <a:off x="-378825" y="252390"/>
            <a:ext cx="321567" cy="227354"/>
          </a:xfrm>
          <a:prstGeom prst="rect">
            <a:avLst/>
          </a:prstGeom>
          <a:solidFill>
            <a:srgbClr val="D4D7DC"/>
          </a:solidFill>
          <a:ln>
            <a:noFill/>
          </a:ln>
        </p:spPr>
        <p:txBody>
          <a:bodyPr spcFirstLastPara="1" wrap="square" lIns="0" tIns="92350" rIns="30775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52,114,107</a:t>
            </a:r>
            <a:endParaRPr/>
          </a:p>
        </p:txBody>
      </p:sp>
      <p:sp>
        <p:nvSpPr>
          <p:cNvPr id="185" name="Google Shape;185;p84"/>
          <p:cNvSpPr/>
          <p:nvPr/>
        </p:nvSpPr>
        <p:spPr>
          <a:xfrm>
            <a:off x="-378825" y="515172"/>
            <a:ext cx="321567" cy="22735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92350" rIns="30775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255,255,255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p84"/>
          <p:cNvSpPr/>
          <p:nvPr/>
        </p:nvSpPr>
        <p:spPr>
          <a:xfrm>
            <a:off x="-378825" y="779693"/>
            <a:ext cx="321567" cy="227354"/>
          </a:xfrm>
          <a:prstGeom prst="rect">
            <a:avLst/>
          </a:prstGeom>
          <a:solidFill>
            <a:srgbClr val="FF642E"/>
          </a:solidFill>
          <a:ln>
            <a:noFill/>
          </a:ln>
        </p:spPr>
        <p:txBody>
          <a:bodyPr spcFirstLastPara="1" wrap="square" lIns="0" tIns="92350" rIns="30775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154,194,183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56">
          <p15:clr>
            <a:srgbClr val="FBAE40"/>
          </p15:clr>
        </p15:guide>
        <p15:guide id="2" pos="204">
          <p15:clr>
            <a:srgbClr val="FBAE40"/>
          </p15:clr>
        </p15:guide>
        <p15:guide id="3" pos="5556">
          <p15:clr>
            <a:srgbClr val="FBAE40"/>
          </p15:clr>
        </p15:guide>
        <p15:guide id="4" orient="horz" pos="572">
          <p15:clr>
            <a:srgbClr val="FBAE40"/>
          </p15:clr>
        </p15:guide>
        <p15:guide id="5" orient="horz" pos="709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_제목만">
  <p:cSld name="12_제목만">
    <p:bg>
      <p:bgPr>
        <a:solidFill>
          <a:srgbClr val="FFFFFF"/>
        </a:solidFill>
        <a:effectLst/>
      </p:bgPr>
    </p:bg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p85"/>
          <p:cNvPicPr preferRelativeResize="0"/>
          <p:nvPr/>
        </p:nvPicPr>
        <p:blipFill rotWithShape="1">
          <a:blip r:embed="rId2">
            <a:alphaModFix amt="40000"/>
          </a:blip>
          <a:srcRect t="30737" r="7394"/>
          <a:stretch/>
        </p:blipFill>
        <p:spPr>
          <a:xfrm>
            <a:off x="6777210" y="0"/>
            <a:ext cx="2366791" cy="1641989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85"/>
          <p:cNvSpPr txBox="1">
            <a:spLocks noGrp="1"/>
          </p:cNvSpPr>
          <p:nvPr>
            <p:ph type="title"/>
          </p:nvPr>
        </p:nvSpPr>
        <p:spPr>
          <a:xfrm>
            <a:off x="395289" y="0"/>
            <a:ext cx="8353425" cy="681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B3B3A"/>
              </a:buClr>
              <a:buSzPts val="2600"/>
              <a:buFont typeface="Arial"/>
              <a:buNone/>
              <a:defRPr sz="2600" b="1">
                <a:solidFill>
                  <a:srgbClr val="3B3B3A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90" name="Google Shape;190;p85"/>
          <p:cNvPicPr preferRelativeResize="0"/>
          <p:nvPr/>
        </p:nvPicPr>
        <p:blipFill rotWithShape="1">
          <a:blip r:embed="rId3">
            <a:alphaModFix/>
          </a:blip>
          <a:srcRect t="1" r="801" b="30039"/>
          <a:stretch/>
        </p:blipFill>
        <p:spPr>
          <a:xfrm>
            <a:off x="1" y="5108313"/>
            <a:ext cx="9144000" cy="351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85"/>
          <p:cNvPicPr preferRelativeResize="0"/>
          <p:nvPr/>
        </p:nvPicPr>
        <p:blipFill rotWithShape="1">
          <a:blip r:embed="rId4">
            <a:alphaModFix amt="50000"/>
          </a:blip>
          <a:srcRect l="34354" t="33283" b="997"/>
          <a:stretch/>
        </p:blipFill>
        <p:spPr>
          <a:xfrm>
            <a:off x="0" y="1"/>
            <a:ext cx="932496" cy="303497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85"/>
          <p:cNvSpPr/>
          <p:nvPr/>
        </p:nvSpPr>
        <p:spPr>
          <a:xfrm>
            <a:off x="-378825" y="0"/>
            <a:ext cx="321567" cy="227354"/>
          </a:xfrm>
          <a:prstGeom prst="rect">
            <a:avLst/>
          </a:prstGeom>
          <a:solidFill>
            <a:srgbClr val="3B3B3B"/>
          </a:solidFill>
          <a:ln>
            <a:noFill/>
          </a:ln>
        </p:spPr>
        <p:txBody>
          <a:bodyPr spcFirstLastPara="1" wrap="square" lIns="0" tIns="101800" rIns="33925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59,59,59</a:t>
            </a:r>
            <a:endParaRPr sz="11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85"/>
          <p:cNvSpPr/>
          <p:nvPr/>
        </p:nvSpPr>
        <p:spPr>
          <a:xfrm>
            <a:off x="-378825" y="262782"/>
            <a:ext cx="321567" cy="227354"/>
          </a:xfrm>
          <a:prstGeom prst="rect">
            <a:avLst/>
          </a:prstGeom>
          <a:solidFill>
            <a:srgbClr val="115DBF"/>
          </a:solidFill>
          <a:ln>
            <a:noFill/>
          </a:ln>
        </p:spPr>
        <p:txBody>
          <a:bodyPr spcFirstLastPara="1" wrap="square" lIns="0" tIns="92350" rIns="30775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17,93,191</a:t>
            </a:r>
            <a:endParaRPr/>
          </a:p>
        </p:txBody>
      </p:sp>
      <p:sp>
        <p:nvSpPr>
          <p:cNvPr id="194" name="Google Shape;194;p85"/>
          <p:cNvSpPr/>
          <p:nvPr/>
        </p:nvSpPr>
        <p:spPr>
          <a:xfrm>
            <a:off x="-378825" y="525564"/>
            <a:ext cx="321567" cy="227354"/>
          </a:xfrm>
          <a:prstGeom prst="rect">
            <a:avLst/>
          </a:prstGeom>
          <a:solidFill>
            <a:srgbClr val="479AA3"/>
          </a:solidFill>
          <a:ln>
            <a:noFill/>
          </a:ln>
        </p:spPr>
        <p:txBody>
          <a:bodyPr spcFirstLastPara="1" wrap="square" lIns="0" tIns="92350" rIns="30775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71,154,163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85"/>
          <p:cNvSpPr/>
          <p:nvPr/>
        </p:nvSpPr>
        <p:spPr>
          <a:xfrm>
            <a:off x="-378825" y="790085"/>
            <a:ext cx="321567" cy="227354"/>
          </a:xfrm>
          <a:prstGeom prst="rect">
            <a:avLst/>
          </a:prstGeom>
          <a:solidFill>
            <a:srgbClr val="F86818"/>
          </a:solidFill>
          <a:ln>
            <a:noFill/>
          </a:ln>
        </p:spPr>
        <p:txBody>
          <a:bodyPr spcFirstLastPara="1" wrap="square" lIns="0" tIns="92350" rIns="30775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248,104,24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72">
          <p15:clr>
            <a:srgbClr val="FBAE40"/>
          </p15:clr>
        </p15:guide>
        <p15:guide id="2" pos="249">
          <p15:clr>
            <a:srgbClr val="FBAE40"/>
          </p15:clr>
        </p15:guide>
        <p15:guide id="3" pos="5511">
          <p15:clr>
            <a:srgbClr val="FBAE40"/>
          </p15:clr>
        </p15:guide>
        <p15:guide id="4" orient="horz" pos="4156">
          <p15:clr>
            <a:srgbClr val="FBAE40"/>
          </p15:clr>
        </p15:guide>
        <p15:guide id="5">
          <p15:clr>
            <a:srgbClr val="FBAE40"/>
          </p15:clr>
        </p15:guide>
        <p15:guide id="6" pos="5760">
          <p15:clr>
            <a:srgbClr val="FBAE40"/>
          </p15:clr>
        </p15:guide>
        <p15:guide id="7" orient="horz">
          <p15:clr>
            <a:srgbClr val="FBAE40"/>
          </p15:clr>
        </p15:guide>
        <p15:guide id="8" orient="horz" pos="432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_제목만">
  <p:cSld name="13_제목만">
    <p:bg>
      <p:bgPr>
        <a:solidFill>
          <a:srgbClr val="FFFFFF"/>
        </a:solidFill>
        <a:effectLst/>
      </p:bgPr>
    </p:bg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86"/>
          <p:cNvSpPr/>
          <p:nvPr/>
        </p:nvSpPr>
        <p:spPr>
          <a:xfrm>
            <a:off x="-378825" y="0"/>
            <a:ext cx="321567" cy="227354"/>
          </a:xfrm>
          <a:prstGeom prst="rect">
            <a:avLst/>
          </a:prstGeom>
          <a:solidFill>
            <a:srgbClr val="3B3B3B"/>
          </a:solidFill>
          <a:ln>
            <a:noFill/>
          </a:ln>
        </p:spPr>
        <p:txBody>
          <a:bodyPr spcFirstLastPara="1" wrap="square" lIns="0" tIns="101800" rIns="33925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59,59,59</a:t>
            </a:r>
            <a:endParaRPr sz="11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86"/>
          <p:cNvSpPr/>
          <p:nvPr/>
        </p:nvSpPr>
        <p:spPr>
          <a:xfrm>
            <a:off x="-378825" y="262782"/>
            <a:ext cx="321567" cy="227354"/>
          </a:xfrm>
          <a:prstGeom prst="rect">
            <a:avLst/>
          </a:prstGeom>
          <a:solidFill>
            <a:srgbClr val="115DBF"/>
          </a:solidFill>
          <a:ln>
            <a:noFill/>
          </a:ln>
        </p:spPr>
        <p:txBody>
          <a:bodyPr spcFirstLastPara="1" wrap="square" lIns="0" tIns="92350" rIns="30775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17,93,191</a:t>
            </a:r>
            <a:endParaRPr/>
          </a:p>
        </p:txBody>
      </p:sp>
      <p:sp>
        <p:nvSpPr>
          <p:cNvPr id="199" name="Google Shape;199;p86"/>
          <p:cNvSpPr/>
          <p:nvPr/>
        </p:nvSpPr>
        <p:spPr>
          <a:xfrm>
            <a:off x="-378825" y="525564"/>
            <a:ext cx="321567" cy="227354"/>
          </a:xfrm>
          <a:prstGeom prst="rect">
            <a:avLst/>
          </a:prstGeom>
          <a:solidFill>
            <a:srgbClr val="479AA3"/>
          </a:solidFill>
          <a:ln>
            <a:noFill/>
          </a:ln>
        </p:spPr>
        <p:txBody>
          <a:bodyPr spcFirstLastPara="1" wrap="square" lIns="0" tIns="92350" rIns="30775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71,154,163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86"/>
          <p:cNvSpPr/>
          <p:nvPr/>
        </p:nvSpPr>
        <p:spPr>
          <a:xfrm>
            <a:off x="-378825" y="790085"/>
            <a:ext cx="321567" cy="227354"/>
          </a:xfrm>
          <a:prstGeom prst="rect">
            <a:avLst/>
          </a:prstGeom>
          <a:solidFill>
            <a:srgbClr val="F86818"/>
          </a:solidFill>
          <a:ln>
            <a:noFill/>
          </a:ln>
        </p:spPr>
        <p:txBody>
          <a:bodyPr spcFirstLastPara="1" wrap="square" lIns="0" tIns="92350" rIns="30775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248,104,24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p86"/>
          <p:cNvSpPr txBox="1">
            <a:spLocks noGrp="1"/>
          </p:cNvSpPr>
          <p:nvPr>
            <p:ph type="title"/>
          </p:nvPr>
        </p:nvSpPr>
        <p:spPr>
          <a:xfrm>
            <a:off x="395289" y="1"/>
            <a:ext cx="8353425" cy="6274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400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B3B3B"/>
              </a:buClr>
              <a:buSzPts val="2600"/>
              <a:buFont typeface="Arial"/>
              <a:buNone/>
              <a:defRPr sz="2600" b="1">
                <a:solidFill>
                  <a:srgbClr val="3B3B3B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202" name="Google Shape;202;p86"/>
          <p:cNvCxnSpPr/>
          <p:nvPr/>
        </p:nvCxnSpPr>
        <p:spPr>
          <a:xfrm>
            <a:off x="395288" y="0"/>
            <a:ext cx="0" cy="464344"/>
          </a:xfrm>
          <a:prstGeom prst="straightConnector1">
            <a:avLst/>
          </a:prstGeom>
          <a:noFill/>
          <a:ln w="76200" cap="rnd" cmpd="sng">
            <a:solidFill>
              <a:srgbClr val="115DBF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27">
          <p15:clr>
            <a:srgbClr val="FBAE40"/>
          </p15:clr>
        </p15:guide>
        <p15:guide id="2" pos="249">
          <p15:clr>
            <a:srgbClr val="FBAE40"/>
          </p15:clr>
        </p15:guide>
        <p15:guide id="3" pos="5511">
          <p15:clr>
            <a:srgbClr val="FBAE40"/>
          </p15:clr>
        </p15:guide>
        <p15:guide id="4" orient="horz" pos="4156">
          <p15:clr>
            <a:srgbClr val="FBAE40"/>
          </p15:clr>
        </p15:guide>
        <p15:guide id="5">
          <p15:clr>
            <a:srgbClr val="FBAE40"/>
          </p15:clr>
        </p15:guide>
        <p15:guide id="6" pos="5760">
          <p15:clr>
            <a:srgbClr val="FBAE40"/>
          </p15:clr>
        </p15:guide>
        <p15:guide id="7" orient="horz">
          <p15:clr>
            <a:srgbClr val="FBAE40"/>
          </p15:clr>
        </p15:guide>
        <p15:guide id="8" orient="horz" pos="4320">
          <p15:clr>
            <a:srgbClr val="FBAE40"/>
          </p15:clr>
        </p15:guide>
        <p15:guide id="9" orient="horz" pos="663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63"/>
          <p:cNvSpPr txBox="1">
            <a:spLocks noGrp="1"/>
          </p:cNvSpPr>
          <p:nvPr>
            <p:ph type="title"/>
          </p:nvPr>
        </p:nvSpPr>
        <p:spPr>
          <a:xfrm>
            <a:off x="710275" y="536650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63"/>
          <p:cNvSpPr txBox="1">
            <a:spLocks noGrp="1"/>
          </p:cNvSpPr>
          <p:nvPr>
            <p:ph type="body" idx="1"/>
          </p:nvPr>
        </p:nvSpPr>
        <p:spPr>
          <a:xfrm>
            <a:off x="710275" y="1152475"/>
            <a:ext cx="7723500" cy="34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6" name="Google Shape;16;p6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64"/>
          <p:cNvSpPr txBox="1">
            <a:spLocks noGrp="1"/>
          </p:cNvSpPr>
          <p:nvPr>
            <p:ph type="title"/>
          </p:nvPr>
        </p:nvSpPr>
        <p:spPr>
          <a:xfrm>
            <a:off x="710275" y="536650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6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0" name="Google Shape;20;p64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1" name="Google Shape;21;p6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5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4" name="Google Shape;24;p65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5" name="Google Shape;25;p6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6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28" name="Google Shape;28;p6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7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31;p6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2" name="Google Shape;32;p67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3" name="Google Shape;33;p67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4" name="Google Shape;34;p6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8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37" name="Google Shape;37;p6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9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0" name="Google Shape;40;p69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1" name="Google Shape;41;p6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slideLayout" Target="../slideLayouts/slideLayout23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22.xml"/><Relationship Id="rId17" Type="http://schemas.openxmlformats.org/officeDocument/2006/relationships/slideLayout" Target="../slideLayouts/slideLayout27.xml"/><Relationship Id="rId2" Type="http://schemas.openxmlformats.org/officeDocument/2006/relationships/slideLayout" Target="../slideLayouts/slideLayout12.xml"/><Relationship Id="rId16" Type="http://schemas.openxmlformats.org/officeDocument/2006/relationships/slideLayout" Target="../slideLayouts/slideLayout26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5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24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56"/>
          <p:cNvSpPr txBox="1">
            <a:spLocks noGrp="1"/>
          </p:cNvSpPr>
          <p:nvPr>
            <p:ph type="title"/>
          </p:nvPr>
        </p:nvSpPr>
        <p:spPr>
          <a:xfrm>
            <a:off x="710275" y="536650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7" name="Google Shape;7;p56"/>
          <p:cNvSpPr txBox="1">
            <a:spLocks noGrp="1"/>
          </p:cNvSpPr>
          <p:nvPr>
            <p:ph type="body" idx="1"/>
          </p:nvPr>
        </p:nvSpPr>
        <p:spPr>
          <a:xfrm>
            <a:off x="710275" y="1152475"/>
            <a:ext cx="7723500" cy="34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288">
          <p15:clr>
            <a:srgbClr val="EA4335"/>
          </p15:clr>
        </p15:guide>
        <p15:guide id="2" orient="horz" pos="258">
          <p15:clr>
            <a:srgbClr val="EA4335"/>
          </p15:clr>
        </p15:guide>
        <p15:guide id="3" pos="5472">
          <p15:clr>
            <a:srgbClr val="EA4335"/>
          </p15:clr>
        </p15:guide>
        <p15:guide id="4" orient="horz" pos="2982">
          <p15:clr>
            <a:srgbClr val="EA4335"/>
          </p15:clr>
        </p15:guide>
        <p15:guide id="5" pos="2880">
          <p15:clr>
            <a:srgbClr val="EA4335"/>
          </p15:clr>
        </p15:guide>
        <p15:guide id="6" orient="horz" pos="1620">
          <p15:clr>
            <a:srgbClr val="EA4335"/>
          </p15:clr>
        </p15:guide>
        <p15:guide id="7" pos="4176">
          <p15:clr>
            <a:srgbClr val="EA4335"/>
          </p15:clr>
        </p15:guide>
        <p15:guide id="8" pos="1584">
          <p15:clr>
            <a:srgbClr val="EA4335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58"/>
          <p:cNvSpPr txBox="1">
            <a:spLocks noGrp="1"/>
          </p:cNvSpPr>
          <p:nvPr>
            <p:ph type="title"/>
          </p:nvPr>
        </p:nvSpPr>
        <p:spPr>
          <a:xfrm>
            <a:off x="628652" y="273845"/>
            <a:ext cx="7886699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48"/>
              <a:buFont typeface="Arial"/>
              <a:buNone/>
              <a:defRPr sz="4148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6" name="Google Shape;46;p58"/>
          <p:cNvSpPr txBox="1">
            <a:spLocks noGrp="1"/>
          </p:cNvSpPr>
          <p:nvPr>
            <p:ph type="body" idx="1"/>
          </p:nvPr>
        </p:nvSpPr>
        <p:spPr>
          <a:xfrm>
            <a:off x="628652" y="1369219"/>
            <a:ext cx="7886699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96176" algn="l" rtl="0">
              <a:lnSpc>
                <a:spcPct val="90000"/>
              </a:lnSpc>
              <a:spcBef>
                <a:spcPts val="942"/>
              </a:spcBef>
              <a:spcAft>
                <a:spcPts val="0"/>
              </a:spcAft>
              <a:buClr>
                <a:schemeClr val="dk1"/>
              </a:buClr>
              <a:buSzPts val="2639"/>
              <a:buFont typeface="Arial"/>
              <a:buChar char="•"/>
              <a:defRPr sz="263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72300" algn="l" rtl="0">
              <a:lnSpc>
                <a:spcPct val="90000"/>
              </a:lnSpc>
              <a:spcBef>
                <a:spcPts val="471"/>
              </a:spcBef>
              <a:spcAft>
                <a:spcPts val="0"/>
              </a:spcAft>
              <a:buClr>
                <a:schemeClr val="dk1"/>
              </a:buClr>
              <a:buSzPts val="2263"/>
              <a:buFont typeface="Arial"/>
              <a:buChar char="•"/>
              <a:defRPr sz="226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8361" algn="l" rtl="0">
              <a:lnSpc>
                <a:spcPct val="90000"/>
              </a:lnSpc>
              <a:spcBef>
                <a:spcPts val="471"/>
              </a:spcBef>
              <a:spcAft>
                <a:spcPts val="0"/>
              </a:spcAft>
              <a:buClr>
                <a:schemeClr val="dk1"/>
              </a:buClr>
              <a:buSzPts val="1886"/>
              <a:buFont typeface="Arial"/>
              <a:buChar char="•"/>
              <a:defRPr sz="188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6359" algn="l" rtl="0">
              <a:lnSpc>
                <a:spcPct val="90000"/>
              </a:lnSpc>
              <a:spcBef>
                <a:spcPts val="471"/>
              </a:spcBef>
              <a:spcAft>
                <a:spcPts val="0"/>
              </a:spcAft>
              <a:buClr>
                <a:schemeClr val="dk1"/>
              </a:buClr>
              <a:buSzPts val="1697"/>
              <a:buFont typeface="Arial"/>
              <a:buChar char="•"/>
              <a:defRPr sz="169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6359" algn="l" rtl="0">
              <a:lnSpc>
                <a:spcPct val="90000"/>
              </a:lnSpc>
              <a:spcBef>
                <a:spcPts val="471"/>
              </a:spcBef>
              <a:spcAft>
                <a:spcPts val="0"/>
              </a:spcAft>
              <a:buClr>
                <a:schemeClr val="dk1"/>
              </a:buClr>
              <a:buSzPts val="1697"/>
              <a:buFont typeface="Arial"/>
              <a:buChar char="•"/>
              <a:defRPr sz="169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6359" algn="l" rtl="0">
              <a:lnSpc>
                <a:spcPct val="90000"/>
              </a:lnSpc>
              <a:spcBef>
                <a:spcPts val="471"/>
              </a:spcBef>
              <a:spcAft>
                <a:spcPts val="0"/>
              </a:spcAft>
              <a:buClr>
                <a:schemeClr val="dk1"/>
              </a:buClr>
              <a:buSzPts val="1697"/>
              <a:buFont typeface="Arial"/>
              <a:buChar char="•"/>
              <a:defRPr sz="169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6359" algn="l" rtl="0">
              <a:lnSpc>
                <a:spcPct val="90000"/>
              </a:lnSpc>
              <a:spcBef>
                <a:spcPts val="471"/>
              </a:spcBef>
              <a:spcAft>
                <a:spcPts val="0"/>
              </a:spcAft>
              <a:buClr>
                <a:schemeClr val="dk1"/>
              </a:buClr>
              <a:buSzPts val="1697"/>
              <a:buFont typeface="Arial"/>
              <a:buChar char="•"/>
              <a:defRPr sz="169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6359" algn="l" rtl="0">
              <a:lnSpc>
                <a:spcPct val="90000"/>
              </a:lnSpc>
              <a:spcBef>
                <a:spcPts val="471"/>
              </a:spcBef>
              <a:spcAft>
                <a:spcPts val="0"/>
              </a:spcAft>
              <a:buClr>
                <a:schemeClr val="dk1"/>
              </a:buClr>
              <a:buSzPts val="1697"/>
              <a:buFont typeface="Arial"/>
              <a:buChar char="•"/>
              <a:defRPr sz="169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6359" algn="l" rtl="0">
              <a:lnSpc>
                <a:spcPct val="90000"/>
              </a:lnSpc>
              <a:spcBef>
                <a:spcPts val="471"/>
              </a:spcBef>
              <a:spcAft>
                <a:spcPts val="0"/>
              </a:spcAft>
              <a:buClr>
                <a:schemeClr val="dk1"/>
              </a:buClr>
              <a:buSzPts val="1697"/>
              <a:buFont typeface="Arial"/>
              <a:buChar char="•"/>
              <a:defRPr sz="169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" name="Google Shape;47;p58"/>
          <p:cNvSpPr txBox="1">
            <a:spLocks noGrp="1"/>
          </p:cNvSpPr>
          <p:nvPr>
            <p:ph type="dt" idx="10"/>
          </p:nvPr>
        </p:nvSpPr>
        <p:spPr>
          <a:xfrm>
            <a:off x="628650" y="4767265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31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" name="Google Shape;48;p58"/>
          <p:cNvSpPr txBox="1">
            <a:spLocks noGrp="1"/>
          </p:cNvSpPr>
          <p:nvPr>
            <p:ph type="ftr" idx="11"/>
          </p:nvPr>
        </p:nvSpPr>
        <p:spPr>
          <a:xfrm>
            <a:off x="3028951" y="4767265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31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" name="Google Shape;49;p58"/>
          <p:cNvSpPr txBox="1">
            <a:spLocks noGrp="1"/>
          </p:cNvSpPr>
          <p:nvPr>
            <p:ph type="sldNum" idx="12"/>
          </p:nvPr>
        </p:nvSpPr>
        <p:spPr>
          <a:xfrm>
            <a:off x="6457950" y="4767265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31"/>
              <a:buFont typeface="Arial"/>
              <a:buNone/>
              <a:defRPr sz="1131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31"/>
              <a:buFont typeface="Arial"/>
              <a:buNone/>
              <a:defRPr sz="1131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31"/>
              <a:buFont typeface="Arial"/>
              <a:buNone/>
              <a:defRPr sz="1131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31"/>
              <a:buFont typeface="Arial"/>
              <a:buNone/>
              <a:defRPr sz="1131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31"/>
              <a:buFont typeface="Arial"/>
              <a:buNone/>
              <a:defRPr sz="1131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31"/>
              <a:buFont typeface="Arial"/>
              <a:buNone/>
              <a:defRPr sz="1131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31"/>
              <a:buFont typeface="Arial"/>
              <a:buNone/>
              <a:defRPr sz="1131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31"/>
              <a:buFont typeface="Arial"/>
              <a:buNone/>
              <a:defRPr sz="1131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31"/>
              <a:buFont typeface="Arial"/>
              <a:buNone/>
              <a:defRPr sz="1131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  <p:sldLayoutId id="2147483674" r:id="rId15"/>
    <p:sldLayoutId id="2147483675" r:id="rId16"/>
    <p:sldLayoutId id="2147483676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61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205" name="Google Shape;205;p61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8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0850" y="550750"/>
            <a:ext cx="3630699" cy="1699650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1"/>
          <p:cNvSpPr/>
          <p:nvPr/>
        </p:nvSpPr>
        <p:spPr>
          <a:xfrm>
            <a:off x="658075" y="2080650"/>
            <a:ext cx="8028600" cy="1497600"/>
          </a:xfrm>
          <a:prstGeom prst="rect">
            <a:avLst/>
          </a:prstGeom>
          <a:solidFill>
            <a:srgbClr val="1155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1"/>
          <p:cNvSpPr txBox="1">
            <a:spLocks noGrp="1"/>
          </p:cNvSpPr>
          <p:nvPr>
            <p:ph type="ctrTitle"/>
          </p:nvPr>
        </p:nvSpPr>
        <p:spPr>
          <a:xfrm>
            <a:off x="658075" y="1940075"/>
            <a:ext cx="7949700" cy="131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3500" b="1" dirty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Arial"/>
                <a:sym typeface="Arial"/>
              </a:rPr>
              <a:t>편의점 </a:t>
            </a:r>
            <a:r>
              <a:rPr lang="en" sz="3500" b="1" dirty="0">
                <a:solidFill>
                  <a:srgbClr val="00FFFF"/>
                </a:solidFill>
                <a:latin typeface="LG Smart UI Bold" pitchFamily="50" charset="-127"/>
                <a:ea typeface="LG Smart UI Bold" pitchFamily="50" charset="-127"/>
                <a:cs typeface="Arial"/>
                <a:sym typeface="Arial"/>
              </a:rPr>
              <a:t>최적입지 </a:t>
            </a:r>
            <a:r>
              <a:rPr lang="en" sz="3500" b="1" dirty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Arial"/>
                <a:sym typeface="Arial"/>
              </a:rPr>
              <a:t>선정을</a:t>
            </a:r>
            <a:r>
              <a:rPr lang="en" sz="3500" b="1" dirty="0">
                <a:latin typeface="LG Smart UI Bold" pitchFamily="50" charset="-127"/>
                <a:ea typeface="LG Smart UI Bold" pitchFamily="50" charset="-127"/>
                <a:cs typeface="Arial"/>
                <a:sym typeface="Arial"/>
              </a:rPr>
              <a:t> </a:t>
            </a:r>
            <a:r>
              <a:rPr lang="en" sz="3500" b="1" dirty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Arial"/>
                <a:sym typeface="Arial"/>
              </a:rPr>
              <a:t>위한 상권 분석</a:t>
            </a:r>
            <a:endParaRPr sz="3500" b="1" dirty="0">
              <a:solidFill>
                <a:srgbClr val="FFFFFF"/>
              </a:solidFill>
              <a:latin typeface="LG Smart UI Bold" pitchFamily="50" charset="-127"/>
              <a:ea typeface="LG Smart UI Bold" pitchFamily="50" charset="-127"/>
              <a:cs typeface="Arial"/>
              <a:sym typeface="Arial"/>
            </a:endParaRPr>
          </a:p>
        </p:txBody>
      </p:sp>
      <p:sp>
        <p:nvSpPr>
          <p:cNvPr id="215" name="Google Shape;215;p1"/>
          <p:cNvSpPr txBox="1"/>
          <p:nvPr/>
        </p:nvSpPr>
        <p:spPr>
          <a:xfrm>
            <a:off x="4514611" y="4269349"/>
            <a:ext cx="4633500" cy="138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</a:pPr>
            <a:endParaRPr dirty="0"/>
          </a:p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</a:pPr>
            <a:r>
              <a:rPr lang="en" sz="1600" b="1" i="0" u="none" strike="noStrike" cap="none" dirty="0" smtClean="0">
                <a:solidFill>
                  <a:schemeClr val="dk1"/>
                </a:solidFill>
                <a:latin typeface="LG Smart UI Bold" pitchFamily="50" charset="-127"/>
                <a:ea typeface="LG Smart UI Bold" pitchFamily="50" charset="-127"/>
                <a:cs typeface="Ultra"/>
                <a:sym typeface="Ultra"/>
              </a:rPr>
              <a:t>윤석진 </a:t>
            </a:r>
            <a:r>
              <a:rPr lang="ko-KR" altLang="en-US" sz="1600" b="1" dirty="0" smtClean="0">
                <a:solidFill>
                  <a:schemeClr val="dk1"/>
                </a:solidFill>
                <a:latin typeface="LG Smart UI Bold" pitchFamily="50" charset="-127"/>
                <a:ea typeface="LG Smart UI Bold" pitchFamily="50" charset="-127"/>
                <a:cs typeface="Ultra"/>
                <a:sym typeface="Ultra"/>
              </a:rPr>
              <a:t>외 </a:t>
            </a:r>
            <a:r>
              <a:rPr lang="en-US" altLang="ko-KR" sz="1600" b="1" dirty="0" smtClean="0">
                <a:solidFill>
                  <a:schemeClr val="dk1"/>
                </a:solidFill>
                <a:latin typeface="LG Smart UI Bold" pitchFamily="50" charset="-127"/>
                <a:ea typeface="LG Smart UI Bold" pitchFamily="50" charset="-127"/>
                <a:cs typeface="Ultra"/>
                <a:sym typeface="Ultra"/>
              </a:rPr>
              <a:t>1</a:t>
            </a:r>
            <a:r>
              <a:rPr lang="ko-KR" altLang="en-US" sz="1600" b="1" dirty="0" smtClean="0">
                <a:solidFill>
                  <a:schemeClr val="dk1"/>
                </a:solidFill>
                <a:latin typeface="LG Smart UI Bold" pitchFamily="50" charset="-127"/>
                <a:ea typeface="LG Smart UI Bold" pitchFamily="50" charset="-127"/>
                <a:cs typeface="Ultra"/>
                <a:sym typeface="Ultra"/>
              </a:rPr>
              <a:t>명</a:t>
            </a:r>
            <a:endParaRPr sz="1600" b="1" i="0" u="none" strike="noStrike" cap="none" dirty="0">
              <a:solidFill>
                <a:schemeClr val="dk1"/>
              </a:solidFill>
              <a:latin typeface="LG Smart UI Bold" pitchFamily="50" charset="-127"/>
              <a:ea typeface="LG Smart UI Bold" pitchFamily="50" charset="-127"/>
              <a:cs typeface="Ultra"/>
              <a:sym typeface="Ultra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</a:pPr>
            <a:endParaRPr sz="1600" b="1" i="0" u="none" strike="noStrike" cap="none" dirty="0">
              <a:solidFill>
                <a:schemeClr val="dk1"/>
              </a:solidFill>
              <a:latin typeface="Ultra"/>
              <a:ea typeface="Ultra"/>
              <a:cs typeface="Ultra"/>
              <a:sym typeface="Ultra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</a:pPr>
            <a:endParaRPr sz="1600" b="1" i="0" u="none" strike="noStrike" cap="none" dirty="0">
              <a:solidFill>
                <a:schemeClr val="dk1"/>
              </a:solidFill>
              <a:latin typeface="Ultra"/>
              <a:ea typeface="Ultra"/>
              <a:cs typeface="Ultra"/>
              <a:sym typeface="Ultra"/>
            </a:endParaRPr>
          </a:p>
        </p:txBody>
      </p:sp>
      <p:sp>
        <p:nvSpPr>
          <p:cNvPr id="216" name="Google Shape;216;p1"/>
          <p:cNvSpPr txBox="1"/>
          <p:nvPr/>
        </p:nvSpPr>
        <p:spPr>
          <a:xfrm>
            <a:off x="2320192" y="2898155"/>
            <a:ext cx="7556400" cy="5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rgbClr val="FFFF00"/>
                </a:solidFill>
                <a:latin typeface="Roboto"/>
                <a:ea typeface="Roboto"/>
                <a:cs typeface="Roboto"/>
                <a:sym typeface="Roboto"/>
              </a:rPr>
              <a:t>서울시 편의점 </a:t>
            </a:r>
            <a:r>
              <a:rPr lang="ko-KR" altLang="en-US" sz="2000" b="1" dirty="0" smtClean="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생</a:t>
            </a:r>
            <a:r>
              <a:rPr lang="ko-KR" altLang="en-US" sz="2000" b="1" dirty="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존</a:t>
            </a:r>
            <a:r>
              <a:rPr lang="en" sz="2000" b="1" dirty="0" smtClean="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률 </a:t>
            </a:r>
            <a:r>
              <a:rPr lang="en" sz="2000" b="1" dirty="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예측</a:t>
            </a:r>
            <a:r>
              <a:rPr lang="en" sz="2000" b="1" dirty="0">
                <a:solidFill>
                  <a:srgbClr val="FFFF00"/>
                </a:solidFill>
                <a:latin typeface="Roboto"/>
                <a:ea typeface="Roboto"/>
                <a:cs typeface="Roboto"/>
                <a:sym typeface="Roboto"/>
              </a:rPr>
              <a:t>을 통한 상권분석</a:t>
            </a:r>
            <a:endParaRPr sz="2000" b="1" dirty="0">
              <a:solidFill>
                <a:srgbClr val="FFFF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7" name="Google Shape;217;p1"/>
          <p:cNvSpPr/>
          <p:nvPr/>
        </p:nvSpPr>
        <p:spPr>
          <a:xfrm>
            <a:off x="7575" y="-15125"/>
            <a:ext cx="9144000" cy="95700"/>
          </a:xfrm>
          <a:prstGeom prst="rect">
            <a:avLst/>
          </a:prstGeom>
          <a:solidFill>
            <a:srgbClr val="1155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1"/>
          <p:cNvSpPr/>
          <p:nvPr/>
        </p:nvSpPr>
        <p:spPr>
          <a:xfrm>
            <a:off x="4200" y="5086000"/>
            <a:ext cx="9144000" cy="57600"/>
          </a:xfrm>
          <a:prstGeom prst="rect">
            <a:avLst/>
          </a:prstGeom>
          <a:solidFill>
            <a:srgbClr val="1155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ad5b94258c_2_513"/>
          <p:cNvSpPr txBox="1">
            <a:spLocks noGrp="1"/>
          </p:cNvSpPr>
          <p:nvPr>
            <p:ph type="title"/>
          </p:nvPr>
        </p:nvSpPr>
        <p:spPr>
          <a:xfrm>
            <a:off x="359532" y="1"/>
            <a:ext cx="8784600" cy="6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52525"/>
              </a:buClr>
              <a:buSzPts val="2200"/>
              <a:buFont typeface="Arial"/>
              <a:buNone/>
            </a:pPr>
            <a:r>
              <a:rPr lang="en"/>
              <a:t>분석 방법-다중공선성 확인</a:t>
            </a:r>
            <a:endParaRPr/>
          </a:p>
        </p:txBody>
      </p:sp>
      <p:sp>
        <p:nvSpPr>
          <p:cNvPr id="382" name="Google Shape;382;gad5b94258c_2_513"/>
          <p:cNvSpPr/>
          <p:nvPr/>
        </p:nvSpPr>
        <p:spPr>
          <a:xfrm>
            <a:off x="0" y="-29825"/>
            <a:ext cx="9144000" cy="657300"/>
          </a:xfrm>
          <a:prstGeom prst="rect">
            <a:avLst/>
          </a:prstGeom>
          <a:solidFill>
            <a:srgbClr val="1155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lnSpc>
                <a:spcPct val="90000"/>
              </a:lnSpc>
            </a:pPr>
            <a:r>
              <a:rPr lang="en-US" altLang="ko-KR" sz="2000" b="1" dirty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Ⅱ.  </a:t>
            </a:r>
            <a:r>
              <a:rPr lang="ko-KR" altLang="en-US" sz="2000" b="1" dirty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분석과정</a:t>
            </a:r>
            <a:r>
              <a:rPr lang="en-US" altLang="ko-KR" sz="2000" b="1" dirty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:  </a:t>
            </a:r>
            <a:r>
              <a:rPr lang="ko-KR" altLang="en-US" sz="2000" b="1" dirty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포괄적인 데이터 탐색분석 </a:t>
            </a:r>
            <a:r>
              <a:rPr lang="en-US" altLang="ko-KR" sz="2000" b="1" dirty="0" smtClean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(EDA)</a:t>
            </a:r>
            <a:endParaRPr lang="ko-KR" altLang="en-US" sz="2000" b="1" dirty="0">
              <a:solidFill>
                <a:srgbClr val="FFFFFF"/>
              </a:solidFill>
              <a:latin typeface="LG Smart UI Bold" pitchFamily="50" charset="-127"/>
              <a:ea typeface="LG Smart UI Bold" pitchFamily="50" charset="-127"/>
              <a:cs typeface="Impact"/>
              <a:sym typeface="Impact"/>
            </a:endParaRPr>
          </a:p>
        </p:txBody>
      </p:sp>
      <p:sp>
        <p:nvSpPr>
          <p:cNvPr id="384" name="Google Shape;384;gad5b94258c_2_513"/>
          <p:cNvSpPr/>
          <p:nvPr/>
        </p:nvSpPr>
        <p:spPr>
          <a:xfrm>
            <a:off x="4200" y="5086000"/>
            <a:ext cx="9144000" cy="57600"/>
          </a:xfrm>
          <a:prstGeom prst="rect">
            <a:avLst/>
          </a:prstGeom>
          <a:solidFill>
            <a:srgbClr val="1155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85" name="Google Shape;385;gad5b94258c_2_5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68300" y="993075"/>
            <a:ext cx="3367075" cy="279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gad5b94258c_2_513"/>
          <p:cNvPicPr preferRelativeResize="0"/>
          <p:nvPr/>
        </p:nvPicPr>
        <p:blipFill rotWithShape="1">
          <a:blip r:embed="rId4">
            <a:alphaModFix/>
          </a:blip>
          <a:srcRect l="1" r="778" b="3250"/>
          <a:stretch/>
        </p:blipFill>
        <p:spPr>
          <a:xfrm>
            <a:off x="42875" y="1085850"/>
            <a:ext cx="5356119" cy="252468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직사각형 1"/>
          <p:cNvSpPr/>
          <p:nvPr/>
        </p:nvSpPr>
        <p:spPr>
          <a:xfrm>
            <a:off x="2286000" y="4390591"/>
            <a:ext cx="4572000" cy="480131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ctr">
              <a:lnSpc>
                <a:spcPct val="90000"/>
              </a:lnSpc>
            </a:pPr>
            <a:r>
              <a:rPr lang="ko-KR" altLang="en-US" dirty="0">
                <a:solidFill>
                  <a:schemeClr val="tx1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또한 각 </a:t>
            </a:r>
            <a:r>
              <a:rPr lang="ko-KR" altLang="en-US" dirty="0" err="1" smtClean="0">
                <a:solidFill>
                  <a:schemeClr val="tx1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시군구</a:t>
            </a:r>
            <a:r>
              <a:rPr lang="ko-KR" altLang="en-US" dirty="0" smtClean="0">
                <a:solidFill>
                  <a:schemeClr val="tx1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 마다 </a:t>
            </a:r>
            <a:endParaRPr lang="ko-KR" altLang="en-US" dirty="0">
              <a:solidFill>
                <a:schemeClr val="tx1"/>
              </a:solidFill>
              <a:latin typeface="LG Smart UI Bold" pitchFamily="50" charset="-127"/>
              <a:ea typeface="LG Smart UI Bold" pitchFamily="50" charset="-127"/>
              <a:cs typeface="Impact"/>
              <a:sym typeface="Impact"/>
            </a:endParaRPr>
          </a:p>
          <a:p>
            <a:pPr lvl="0" algn="ctr">
              <a:lnSpc>
                <a:spcPct val="90000"/>
              </a:lnSpc>
            </a:pPr>
            <a:r>
              <a:rPr lang="ko-KR" altLang="en-US" dirty="0">
                <a:solidFill>
                  <a:srgbClr val="C00000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평균 매출액과 평균 임대료도 </a:t>
            </a:r>
            <a:r>
              <a:rPr lang="ko-KR" altLang="en-US" dirty="0" smtClean="0">
                <a:solidFill>
                  <a:srgbClr val="C00000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각기 다르다</a:t>
            </a:r>
            <a:r>
              <a:rPr lang="ko-KR" altLang="en-US" dirty="0" smtClean="0">
                <a:solidFill>
                  <a:schemeClr val="tx1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는 </a:t>
            </a:r>
            <a:r>
              <a:rPr lang="ko-KR" altLang="en-US" dirty="0">
                <a:solidFill>
                  <a:schemeClr val="tx1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것을 알 수 있음</a:t>
            </a:r>
          </a:p>
        </p:txBody>
      </p:sp>
      <p:cxnSp>
        <p:nvCxnSpPr>
          <p:cNvPr id="11" name="직선 연결선 10"/>
          <p:cNvCxnSpPr/>
          <p:nvPr/>
        </p:nvCxnSpPr>
        <p:spPr>
          <a:xfrm>
            <a:off x="316389" y="4175313"/>
            <a:ext cx="8471647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ad5b94258c_2_258"/>
          <p:cNvSpPr txBox="1">
            <a:spLocks noGrp="1"/>
          </p:cNvSpPr>
          <p:nvPr>
            <p:ph type="title"/>
          </p:nvPr>
        </p:nvSpPr>
        <p:spPr>
          <a:xfrm>
            <a:off x="359532" y="1"/>
            <a:ext cx="8784600" cy="6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52525"/>
              </a:buClr>
              <a:buSzPts val="2200"/>
              <a:buFont typeface="Arial"/>
              <a:buNone/>
            </a:pPr>
            <a:r>
              <a:rPr lang="en"/>
              <a:t>분석 방법-다중공선성 확인</a:t>
            </a:r>
            <a:endParaRPr/>
          </a:p>
        </p:txBody>
      </p:sp>
      <p:sp>
        <p:nvSpPr>
          <p:cNvPr id="393" name="Google Shape;393;gad5b94258c_2_258"/>
          <p:cNvSpPr/>
          <p:nvPr/>
        </p:nvSpPr>
        <p:spPr>
          <a:xfrm>
            <a:off x="0" y="-29825"/>
            <a:ext cx="9144000" cy="657300"/>
          </a:xfrm>
          <a:prstGeom prst="rect">
            <a:avLst/>
          </a:prstGeom>
          <a:solidFill>
            <a:srgbClr val="1155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lnSpc>
                <a:spcPct val="90000"/>
              </a:lnSpc>
            </a:pPr>
            <a:r>
              <a:rPr lang="en-US" altLang="ko-KR" sz="2000" b="1" dirty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Ⅱ.  </a:t>
            </a:r>
            <a:r>
              <a:rPr lang="ko-KR" altLang="en-US" sz="2000" b="1" dirty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분석과정</a:t>
            </a:r>
            <a:r>
              <a:rPr lang="en-US" altLang="ko-KR" sz="2000" b="1" dirty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:  </a:t>
            </a:r>
            <a:r>
              <a:rPr lang="ko-KR" altLang="en-US" sz="2000" b="1" dirty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포괄적인 데이터 탐색분석 </a:t>
            </a:r>
            <a:r>
              <a:rPr lang="en-US" altLang="ko-KR" sz="2000" b="1" dirty="0" smtClean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(EDA)</a:t>
            </a:r>
            <a:endParaRPr lang="ko-KR" altLang="en-US" sz="2000" b="1" dirty="0">
              <a:solidFill>
                <a:srgbClr val="FFFFFF"/>
              </a:solidFill>
              <a:latin typeface="LG Smart UI Bold" pitchFamily="50" charset="-127"/>
              <a:ea typeface="LG Smart UI Bold" pitchFamily="50" charset="-127"/>
              <a:cs typeface="Impact"/>
              <a:sym typeface="Impact"/>
            </a:endParaRPr>
          </a:p>
        </p:txBody>
      </p:sp>
      <p:sp>
        <p:nvSpPr>
          <p:cNvPr id="395" name="Google Shape;395;gad5b94258c_2_258"/>
          <p:cNvSpPr/>
          <p:nvPr/>
        </p:nvSpPr>
        <p:spPr>
          <a:xfrm>
            <a:off x="4200" y="5086000"/>
            <a:ext cx="9144000" cy="57600"/>
          </a:xfrm>
          <a:prstGeom prst="rect">
            <a:avLst/>
          </a:prstGeom>
          <a:solidFill>
            <a:srgbClr val="1155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96" name="Google Shape;396;gad5b94258c_2_2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7819" y="1035423"/>
            <a:ext cx="3105150" cy="3005329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gad5b94258c_2_258" descr="https://lh4.googleusercontent.com/m2CMrCwaDukrq16oV_dqEJxEU0hTIw_QBORzbSqOzlGm7s2swxZN8EDgMUiHDbeV7XZURdq4EvZyp0rRdhetDypSrMu7WbaCN3Z9_m1eVSmlzD7yzNXXBoaL1jo3RZPa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72575" y="1047361"/>
            <a:ext cx="3948696" cy="26307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99" name="Google Shape;399;gad5b94258c_2_258"/>
          <p:cNvSpPr/>
          <p:nvPr/>
        </p:nvSpPr>
        <p:spPr>
          <a:xfrm>
            <a:off x="3956858" y="2158256"/>
            <a:ext cx="594971" cy="309432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gad5b94258c_2_258"/>
          <p:cNvSpPr/>
          <p:nvPr/>
        </p:nvSpPr>
        <p:spPr>
          <a:xfrm rot="-5400000">
            <a:off x="4261500" y="3987850"/>
            <a:ext cx="533100" cy="5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500" b="1" dirty="0">
              <a:solidFill>
                <a:srgbClr val="4A86E8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316389" y="4175313"/>
            <a:ext cx="8471647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121023" y="4347222"/>
            <a:ext cx="4572000" cy="480131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ctr">
              <a:lnSpc>
                <a:spcPct val="90000"/>
              </a:lnSpc>
            </a:pPr>
            <a:r>
              <a:rPr lang="en-US" altLang="ko-KR" b="1" dirty="0" smtClean="0">
                <a:solidFill>
                  <a:schemeClr val="tx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Impact"/>
                <a:sym typeface="Impact"/>
              </a:rPr>
              <a:t>Heatmap</a:t>
            </a:r>
            <a:r>
              <a:rPr lang="ko-KR" altLang="en-US" b="1" dirty="0" smtClean="0">
                <a:solidFill>
                  <a:schemeClr val="tx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Impact"/>
                <a:sym typeface="Impact"/>
              </a:rPr>
              <a:t>을 </a:t>
            </a:r>
            <a:r>
              <a:rPr lang="ko-KR" altLang="en-US" b="1" dirty="0">
                <a:solidFill>
                  <a:schemeClr val="tx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Impact"/>
                <a:sym typeface="Impact"/>
              </a:rPr>
              <a:t>통하여 각 </a:t>
            </a:r>
            <a:r>
              <a:rPr lang="ko-KR" altLang="en-US" b="1" dirty="0" smtClean="0">
                <a:solidFill>
                  <a:schemeClr val="tx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Impact"/>
                <a:sym typeface="Impact"/>
              </a:rPr>
              <a:t>독립변수</a:t>
            </a:r>
            <a:r>
              <a:rPr lang="en-US" altLang="ko-KR" dirty="0" smtClean="0">
                <a:solidFill>
                  <a:schemeClr val="tx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Impact"/>
                <a:sym typeface="Impact"/>
              </a:rPr>
              <a:t>(</a:t>
            </a:r>
            <a:r>
              <a:rPr lang="en-US" altLang="ko-KR" dirty="0">
                <a:solidFill>
                  <a:schemeClr val="tx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Impact"/>
                <a:sym typeface="Impact"/>
              </a:rPr>
              <a:t>Feature) </a:t>
            </a:r>
            <a:r>
              <a:rPr lang="ko-KR" altLang="en-US" b="1" dirty="0">
                <a:solidFill>
                  <a:schemeClr val="tx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Impact"/>
                <a:sym typeface="Impact"/>
              </a:rPr>
              <a:t>간의 관계를 파악</a:t>
            </a:r>
          </a:p>
          <a:p>
            <a:pPr lvl="0" algn="ctr">
              <a:lnSpc>
                <a:spcPct val="90000"/>
              </a:lnSpc>
            </a:pPr>
            <a:r>
              <a:rPr lang="ko-KR" altLang="en-US" b="1" dirty="0" smtClean="0">
                <a:solidFill>
                  <a:schemeClr val="tx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Impact"/>
                <a:sym typeface="Impact"/>
              </a:rPr>
              <a:t>비슷한 특징의 인구데이터에서 </a:t>
            </a:r>
            <a:r>
              <a:rPr lang="ko-KR" altLang="en-US" b="1" dirty="0" smtClean="0">
                <a:solidFill>
                  <a:srgbClr val="C00000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Impact"/>
                <a:sym typeface="Impact"/>
              </a:rPr>
              <a:t>다중공선성</a:t>
            </a:r>
            <a:r>
              <a:rPr lang="ko-KR" altLang="en-US" b="1" dirty="0" smtClean="0">
                <a:solidFill>
                  <a:schemeClr val="tx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Impact"/>
                <a:sym typeface="Impact"/>
              </a:rPr>
              <a:t>이 발생</a:t>
            </a:r>
            <a:endParaRPr lang="ko-KR" altLang="en-US" b="1" dirty="0">
              <a:solidFill>
                <a:schemeClr val="tx1"/>
              </a:solidFill>
              <a:latin typeface="LG Smart UI Regular" panose="020B0500000101010101" pitchFamily="50" charset="-127"/>
              <a:ea typeface="LG Smart UI Regular" panose="020B0500000101010101" pitchFamily="50" charset="-127"/>
              <a:cs typeface="Impact"/>
              <a:sym typeface="Impact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573410" y="4363527"/>
            <a:ext cx="4572000" cy="480131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ctr">
              <a:lnSpc>
                <a:spcPct val="90000"/>
              </a:lnSpc>
              <a:buClr>
                <a:schemeClr val="dk1"/>
              </a:buClr>
              <a:buSzPts val="1100"/>
            </a:pPr>
            <a:r>
              <a:rPr lang="ko-KR" altLang="en-US" b="1" dirty="0" smtClean="0">
                <a:solidFill>
                  <a:schemeClr val="tx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Impact"/>
                <a:sym typeface="Impact"/>
              </a:rPr>
              <a:t>종속변수</a:t>
            </a:r>
            <a:r>
              <a:rPr lang="en-US" altLang="ko-KR" b="1" dirty="0" smtClean="0">
                <a:solidFill>
                  <a:schemeClr val="tx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Impact"/>
                <a:sym typeface="Impact"/>
              </a:rPr>
              <a:t>(</a:t>
            </a:r>
            <a:r>
              <a:rPr lang="ko-KR" altLang="en-US" b="1" dirty="0" smtClean="0">
                <a:solidFill>
                  <a:schemeClr val="tx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Impact"/>
                <a:sym typeface="Impact"/>
              </a:rPr>
              <a:t>생존율</a:t>
            </a:r>
            <a:r>
              <a:rPr lang="en-US" altLang="ko-KR" b="1" dirty="0" smtClean="0">
                <a:solidFill>
                  <a:schemeClr val="tx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Impact"/>
                <a:sym typeface="Impact"/>
              </a:rPr>
              <a:t>)</a:t>
            </a:r>
            <a:r>
              <a:rPr lang="ko-KR" altLang="en-US" b="1" dirty="0">
                <a:solidFill>
                  <a:schemeClr val="tx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Impact"/>
                <a:sym typeface="Impact"/>
              </a:rPr>
              <a:t>와</a:t>
            </a:r>
            <a:r>
              <a:rPr lang="ko-KR" altLang="en-US" b="1" dirty="0" smtClean="0">
                <a:solidFill>
                  <a:schemeClr val="tx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Impact"/>
                <a:sym typeface="Impact"/>
              </a:rPr>
              <a:t> </a:t>
            </a:r>
            <a:r>
              <a:rPr lang="ko-KR" altLang="en-US" b="1" dirty="0">
                <a:solidFill>
                  <a:schemeClr val="tx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Impact"/>
                <a:sym typeface="Impact"/>
              </a:rPr>
              <a:t>독립변수의 </a:t>
            </a:r>
            <a:r>
              <a:rPr lang="ko-KR" altLang="en-US" b="1" dirty="0" smtClean="0">
                <a:solidFill>
                  <a:schemeClr val="tx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Impact"/>
                <a:sym typeface="Impact"/>
              </a:rPr>
              <a:t>상관관계를</a:t>
            </a:r>
            <a:endParaRPr lang="en-US" altLang="ko-KR" b="1" dirty="0" smtClean="0">
              <a:solidFill>
                <a:schemeClr val="tx1"/>
              </a:solidFill>
              <a:latin typeface="LG Smart UI Regular" panose="020B0500000101010101" pitchFamily="50" charset="-127"/>
              <a:ea typeface="LG Smart UI Regular" panose="020B0500000101010101" pitchFamily="50" charset="-127"/>
              <a:cs typeface="Impact"/>
              <a:sym typeface="Impact"/>
            </a:endParaRPr>
          </a:p>
          <a:p>
            <a:pPr lvl="0" algn="ctr">
              <a:lnSpc>
                <a:spcPct val="90000"/>
              </a:lnSpc>
              <a:buClr>
                <a:schemeClr val="dk1"/>
              </a:buClr>
              <a:buSzPts val="1100"/>
            </a:pPr>
            <a:r>
              <a:rPr lang="ko-KR" altLang="en-US" b="1" dirty="0" smtClean="0">
                <a:solidFill>
                  <a:schemeClr val="tx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Impact"/>
                <a:sym typeface="Impact"/>
              </a:rPr>
              <a:t> </a:t>
            </a:r>
            <a:r>
              <a:rPr lang="ko-KR" altLang="en-US" b="1" dirty="0">
                <a:solidFill>
                  <a:schemeClr val="tx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Impact"/>
                <a:sym typeface="Impact"/>
              </a:rPr>
              <a:t>고려하여 </a:t>
            </a:r>
            <a:r>
              <a:rPr lang="ko-KR" altLang="en-US" b="1" dirty="0" smtClean="0">
                <a:solidFill>
                  <a:srgbClr val="C00000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Impact"/>
                <a:sym typeface="Impact"/>
              </a:rPr>
              <a:t>후진제거법</a:t>
            </a:r>
            <a:r>
              <a:rPr lang="ko-KR" altLang="en-US" b="1" dirty="0" smtClean="0">
                <a:solidFill>
                  <a:schemeClr val="tx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Impact"/>
                <a:sym typeface="Impact"/>
              </a:rPr>
              <a:t>으로 변수 선정</a:t>
            </a:r>
            <a:endParaRPr lang="ko-KR" altLang="en-US" b="1" dirty="0">
              <a:solidFill>
                <a:schemeClr val="tx1"/>
              </a:solidFill>
              <a:latin typeface="LG Smart UI Regular" panose="020B0500000101010101" pitchFamily="50" charset="-127"/>
              <a:ea typeface="LG Smart UI Regular" panose="020B0500000101010101" pitchFamily="50" charset="-127"/>
              <a:cs typeface="Impact"/>
              <a:sym typeface="Impac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a2e4ccf529_0_6"/>
          <p:cNvSpPr txBox="1">
            <a:spLocks noGrp="1"/>
          </p:cNvSpPr>
          <p:nvPr>
            <p:ph type="title"/>
          </p:nvPr>
        </p:nvSpPr>
        <p:spPr>
          <a:xfrm>
            <a:off x="359532" y="1"/>
            <a:ext cx="8784600" cy="6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52525"/>
              </a:buClr>
              <a:buSzPts val="2200"/>
              <a:buFont typeface="Arial"/>
              <a:buNone/>
            </a:pPr>
            <a:r>
              <a:rPr lang="en"/>
              <a:t>분석 방법-다중공선성 확인</a:t>
            </a:r>
            <a:endParaRPr/>
          </a:p>
        </p:txBody>
      </p:sp>
      <p:sp>
        <p:nvSpPr>
          <p:cNvPr id="407" name="Google Shape;407;ga2e4ccf529_0_6"/>
          <p:cNvSpPr/>
          <p:nvPr/>
        </p:nvSpPr>
        <p:spPr>
          <a:xfrm>
            <a:off x="0" y="-29825"/>
            <a:ext cx="9144000" cy="657300"/>
          </a:xfrm>
          <a:prstGeom prst="rect">
            <a:avLst/>
          </a:prstGeom>
          <a:solidFill>
            <a:srgbClr val="1155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b="1" dirty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Ⅱ. </a:t>
            </a:r>
            <a:r>
              <a:rPr lang="en" sz="2000" b="1" dirty="0" smtClean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 분석과정</a:t>
            </a:r>
            <a:r>
              <a:rPr lang="en" sz="2000" b="1" dirty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: </a:t>
            </a:r>
            <a:r>
              <a:rPr lang="en" sz="2000" b="1" dirty="0" smtClean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 </a:t>
            </a:r>
            <a:r>
              <a:rPr lang="en" sz="2000" dirty="0" smtClean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EDA </a:t>
            </a:r>
            <a:r>
              <a:rPr lang="en" sz="2000" b="1" dirty="0" smtClean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및</a:t>
            </a:r>
            <a:r>
              <a:rPr lang="en" sz="2000" dirty="0" smtClean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 Data Preprocessing</a:t>
            </a:r>
            <a:r>
              <a:rPr lang="en" sz="2000" b="1" dirty="0" smtClean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 (</a:t>
            </a:r>
            <a:r>
              <a:rPr lang="en" sz="2000" b="1" dirty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데이터전처리)</a:t>
            </a:r>
            <a:endParaRPr sz="2000" b="1" dirty="0">
              <a:solidFill>
                <a:srgbClr val="FFFFFF"/>
              </a:solidFill>
              <a:latin typeface="LG Smart UI Bold" pitchFamily="50" charset="-127"/>
              <a:ea typeface="LG Smart UI Bold" pitchFamily="50" charset="-127"/>
              <a:cs typeface="Impact"/>
              <a:sym typeface="Impact"/>
            </a:endParaRPr>
          </a:p>
        </p:txBody>
      </p:sp>
      <p:sp>
        <p:nvSpPr>
          <p:cNvPr id="409" name="Google Shape;409;ga2e4ccf529_0_6"/>
          <p:cNvSpPr/>
          <p:nvPr/>
        </p:nvSpPr>
        <p:spPr>
          <a:xfrm>
            <a:off x="4200" y="5086000"/>
            <a:ext cx="9144000" cy="57600"/>
          </a:xfrm>
          <a:prstGeom prst="rect">
            <a:avLst/>
          </a:prstGeom>
          <a:solidFill>
            <a:srgbClr val="1155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10" name="Google Shape;410;ga2e4ccf529_0_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787" y="889791"/>
            <a:ext cx="3915925" cy="1226679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ga2e4ccf529_0_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1175" y="2186087"/>
            <a:ext cx="3867150" cy="1162941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ga2e4ccf529_0_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86405" y="981248"/>
            <a:ext cx="3560054" cy="2448694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Google Shape;414;ga2e4ccf529_0_6"/>
          <p:cNvSpPr/>
          <p:nvPr/>
        </p:nvSpPr>
        <p:spPr>
          <a:xfrm>
            <a:off x="4397189" y="2159190"/>
            <a:ext cx="487862" cy="289027"/>
          </a:xfrm>
          <a:prstGeom prst="rightArrow">
            <a:avLst>
              <a:gd name="adj1" fmla="val 50000"/>
              <a:gd name="adj2" fmla="val 54652"/>
            </a:avLst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ga2e4ccf529_0_6"/>
          <p:cNvSpPr/>
          <p:nvPr/>
        </p:nvSpPr>
        <p:spPr>
          <a:xfrm>
            <a:off x="1590460" y="4014100"/>
            <a:ext cx="1431300" cy="299100"/>
          </a:xfrm>
          <a:prstGeom prst="roundRect">
            <a:avLst>
              <a:gd name="adj" fmla="val 16667"/>
            </a:avLst>
          </a:prstGeom>
          <a:solidFill>
            <a:srgbClr val="1C458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lt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Impact"/>
                <a:sym typeface="Impact"/>
              </a:rPr>
              <a:t>생존률= = NaN</a:t>
            </a:r>
            <a:endParaRPr sz="1200" b="1" dirty="0">
              <a:solidFill>
                <a:srgbClr val="FFFFFF"/>
              </a:solidFill>
              <a:latin typeface="LG Smart UI Regular" panose="020B0500000101010101" pitchFamily="50" charset="-127"/>
              <a:ea typeface="LG Smart UI Regular" panose="020B0500000101010101" pitchFamily="50" charset="-127"/>
              <a:cs typeface="Impact"/>
              <a:sym typeface="Impact"/>
            </a:endParaRPr>
          </a:p>
        </p:txBody>
      </p:sp>
      <p:sp>
        <p:nvSpPr>
          <p:cNvPr id="416" name="Google Shape;416;ga2e4ccf529_0_6"/>
          <p:cNvSpPr/>
          <p:nvPr/>
        </p:nvSpPr>
        <p:spPr>
          <a:xfrm>
            <a:off x="4155141" y="4031100"/>
            <a:ext cx="3487738" cy="291600"/>
          </a:xfrm>
          <a:prstGeom prst="roundRect">
            <a:avLst>
              <a:gd name="adj" fmla="val 16667"/>
            </a:avLst>
          </a:prstGeom>
          <a:solidFill>
            <a:srgbClr val="1C458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rgbClr val="FFFF00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sym typeface="Impact"/>
              </a:rPr>
              <a:t>처음부터</a:t>
            </a:r>
            <a:r>
              <a:rPr lang="en" sz="1200" b="1" dirty="0">
                <a:solidFill>
                  <a:schemeClr val="bg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sym typeface="Impact"/>
              </a:rPr>
              <a:t> 해당 상권에 </a:t>
            </a:r>
            <a:r>
              <a:rPr lang="en" sz="1200" b="1" dirty="0">
                <a:solidFill>
                  <a:srgbClr val="FFFF00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sym typeface="Impact"/>
              </a:rPr>
              <a:t>편의점이 </a:t>
            </a:r>
            <a:r>
              <a:rPr lang="en" sz="1200" b="1" dirty="0">
                <a:solidFill>
                  <a:srgbClr val="C00000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sym typeface="Impact"/>
              </a:rPr>
              <a:t>없는</a:t>
            </a:r>
            <a:r>
              <a:rPr lang="en" sz="1200" b="1" dirty="0">
                <a:solidFill>
                  <a:srgbClr val="FFFF00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sym typeface="Impact"/>
              </a:rPr>
              <a:t> 경우</a:t>
            </a:r>
            <a:endParaRPr sz="1200" b="1" dirty="0">
              <a:solidFill>
                <a:srgbClr val="FFFF00"/>
              </a:solidFill>
              <a:latin typeface="LG Smart UI Regular" panose="020B0500000101010101" pitchFamily="50" charset="-127"/>
              <a:ea typeface="LG Smart UI Regular" panose="020B0500000101010101" pitchFamily="50" charset="-127"/>
              <a:sym typeface="Impact"/>
            </a:endParaRPr>
          </a:p>
        </p:txBody>
      </p:sp>
      <p:sp>
        <p:nvSpPr>
          <p:cNvPr id="417" name="Google Shape;417;ga2e4ccf529_0_6"/>
          <p:cNvSpPr/>
          <p:nvPr/>
        </p:nvSpPr>
        <p:spPr>
          <a:xfrm>
            <a:off x="1590460" y="4359225"/>
            <a:ext cx="1431300" cy="299100"/>
          </a:xfrm>
          <a:prstGeom prst="roundRect">
            <a:avLst>
              <a:gd name="adj" fmla="val 16667"/>
            </a:avLst>
          </a:prstGeom>
          <a:solidFill>
            <a:srgbClr val="1C458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lt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Impact"/>
                <a:sym typeface="Impact"/>
              </a:rPr>
              <a:t>생존률 = = 0 </a:t>
            </a:r>
            <a:endParaRPr sz="1200" b="1" dirty="0">
              <a:solidFill>
                <a:srgbClr val="FFFFFF"/>
              </a:solidFill>
              <a:latin typeface="LG Smart UI Regular" panose="020B0500000101010101" pitchFamily="50" charset="-127"/>
              <a:ea typeface="LG Smart UI Regular" panose="020B0500000101010101" pitchFamily="50" charset="-127"/>
              <a:cs typeface="Impact"/>
              <a:sym typeface="Impact"/>
            </a:endParaRPr>
          </a:p>
        </p:txBody>
      </p:sp>
      <p:sp>
        <p:nvSpPr>
          <p:cNvPr id="418" name="Google Shape;418;ga2e4ccf529_0_6"/>
          <p:cNvSpPr/>
          <p:nvPr/>
        </p:nvSpPr>
        <p:spPr>
          <a:xfrm>
            <a:off x="4155141" y="4369587"/>
            <a:ext cx="3487738" cy="291600"/>
          </a:xfrm>
          <a:prstGeom prst="roundRect">
            <a:avLst>
              <a:gd name="adj" fmla="val 16667"/>
            </a:avLst>
          </a:prstGeom>
          <a:solidFill>
            <a:srgbClr val="1C458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bg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sym typeface="Impact"/>
              </a:rPr>
              <a:t>과거 해당상권에 편의점이 </a:t>
            </a:r>
            <a:r>
              <a:rPr lang="en" sz="1200" b="1" dirty="0">
                <a:solidFill>
                  <a:srgbClr val="FFFF00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sym typeface="Impact"/>
              </a:rPr>
              <a:t>있었지만 현재 </a:t>
            </a:r>
            <a:r>
              <a:rPr lang="en" sz="1200" b="1" dirty="0">
                <a:solidFill>
                  <a:srgbClr val="C00000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sym typeface="Impact"/>
              </a:rPr>
              <a:t>없는</a:t>
            </a:r>
            <a:r>
              <a:rPr lang="en" sz="1200" b="1" dirty="0">
                <a:solidFill>
                  <a:srgbClr val="FFFF00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sym typeface="Impact"/>
              </a:rPr>
              <a:t> 경우</a:t>
            </a:r>
            <a:endParaRPr sz="1200" b="1" dirty="0">
              <a:solidFill>
                <a:srgbClr val="FFFF00"/>
              </a:solidFill>
              <a:latin typeface="LG Smart UI Regular" panose="020B0500000101010101" pitchFamily="50" charset="-127"/>
              <a:ea typeface="LG Smart UI Regular" panose="020B0500000101010101" pitchFamily="50" charset="-127"/>
              <a:sym typeface="Impact"/>
            </a:endParaRPr>
          </a:p>
        </p:txBody>
      </p:sp>
      <p:sp>
        <p:nvSpPr>
          <p:cNvPr id="419" name="Google Shape;419;ga2e4ccf529_0_6"/>
          <p:cNvSpPr/>
          <p:nvPr/>
        </p:nvSpPr>
        <p:spPr>
          <a:xfrm>
            <a:off x="1590460" y="4704275"/>
            <a:ext cx="1431300" cy="299100"/>
          </a:xfrm>
          <a:prstGeom prst="roundRect">
            <a:avLst>
              <a:gd name="adj" fmla="val 16667"/>
            </a:avLst>
          </a:prstGeom>
          <a:solidFill>
            <a:srgbClr val="1C458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lt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Impact"/>
                <a:sym typeface="Impact"/>
              </a:rPr>
              <a:t>생존률 = = 1  </a:t>
            </a:r>
            <a:endParaRPr sz="1200" b="1" dirty="0">
              <a:solidFill>
                <a:srgbClr val="FFFFFF"/>
              </a:solidFill>
              <a:latin typeface="LG Smart UI Regular" panose="020B0500000101010101" pitchFamily="50" charset="-127"/>
              <a:ea typeface="LG Smart UI Regular" panose="020B0500000101010101" pitchFamily="50" charset="-127"/>
              <a:cs typeface="Impact"/>
              <a:sym typeface="Impact"/>
            </a:endParaRPr>
          </a:p>
        </p:txBody>
      </p:sp>
      <p:sp>
        <p:nvSpPr>
          <p:cNvPr id="420" name="Google Shape;420;ga2e4ccf529_0_6"/>
          <p:cNvSpPr/>
          <p:nvPr/>
        </p:nvSpPr>
        <p:spPr>
          <a:xfrm>
            <a:off x="4155141" y="4704376"/>
            <a:ext cx="3487738" cy="291600"/>
          </a:xfrm>
          <a:prstGeom prst="roundRect">
            <a:avLst>
              <a:gd name="adj" fmla="val 16667"/>
            </a:avLst>
          </a:prstGeom>
          <a:solidFill>
            <a:srgbClr val="1C458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rgbClr val="FFFF00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sym typeface="Impact"/>
              </a:rPr>
              <a:t>폐업 편의점이 없는 경우</a:t>
            </a:r>
            <a:endParaRPr sz="1200" b="1" dirty="0">
              <a:solidFill>
                <a:srgbClr val="FFFF00"/>
              </a:solidFill>
              <a:latin typeface="LG Smart UI Regular" panose="020B0500000101010101" pitchFamily="50" charset="-127"/>
              <a:ea typeface="LG Smart UI Regular" panose="020B0500000101010101" pitchFamily="50" charset="-127"/>
              <a:sym typeface="Impact"/>
            </a:endParaRPr>
          </a:p>
        </p:txBody>
      </p:sp>
      <p:sp>
        <p:nvSpPr>
          <p:cNvPr id="20" name="Google Shape;421;ga2e4ccf529_0_6"/>
          <p:cNvSpPr/>
          <p:nvPr/>
        </p:nvSpPr>
        <p:spPr>
          <a:xfrm rot="-5400000">
            <a:off x="6861385" y="3973137"/>
            <a:ext cx="533100" cy="79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chemeClr val="bg1"/>
              </a:solidFill>
              <a:latin typeface="LG Smart UI Regular" panose="020B0500000101010101" pitchFamily="50" charset="-127"/>
              <a:ea typeface="LG Smart UI Regular" panose="020B0500000101010101" pitchFamily="50" charset="-127"/>
              <a:cs typeface="Impact"/>
              <a:sym typeface="Impact"/>
            </a:endParaRPr>
          </a:p>
        </p:txBody>
      </p:sp>
      <p:cxnSp>
        <p:nvCxnSpPr>
          <p:cNvPr id="25" name="직선 연결선 24"/>
          <p:cNvCxnSpPr/>
          <p:nvPr/>
        </p:nvCxnSpPr>
        <p:spPr>
          <a:xfrm>
            <a:off x="359532" y="3859307"/>
            <a:ext cx="8471647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1446553" y="3505534"/>
            <a:ext cx="568138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3" algn="ctr">
              <a:lnSpc>
                <a:spcPct val="150000"/>
              </a:lnSpc>
            </a:pPr>
            <a:r>
              <a:rPr lang="ko-KR" altLang="en-US" sz="1200" b="1" dirty="0">
                <a:solidFill>
                  <a:schemeClr val="tx1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예측해야 될  종속변수 </a:t>
            </a:r>
            <a:r>
              <a:rPr lang="ko-KR" altLang="en-US" sz="1200" b="1" dirty="0" smtClean="0">
                <a:solidFill>
                  <a:srgbClr val="0070C0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‘생존율’  </a:t>
            </a:r>
            <a:r>
              <a:rPr lang="ko-KR" altLang="en-US" sz="1200" b="1" dirty="0">
                <a:solidFill>
                  <a:schemeClr val="tx1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분석 </a:t>
            </a:r>
            <a:r>
              <a:rPr lang="en-US" altLang="ko-KR" sz="1200" b="1" dirty="0">
                <a:solidFill>
                  <a:schemeClr val="tx1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( </a:t>
            </a:r>
            <a:r>
              <a:rPr lang="ko-KR" altLang="en-US" sz="1200" b="1" dirty="0" err="1" smtClean="0">
                <a:solidFill>
                  <a:schemeClr val="tx1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결측치와</a:t>
            </a:r>
            <a:r>
              <a:rPr lang="ko-KR" altLang="en-US" sz="1200" b="1" dirty="0" smtClean="0">
                <a:solidFill>
                  <a:schemeClr val="tx1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 </a:t>
            </a:r>
            <a:r>
              <a:rPr lang="ko-KR" altLang="en-US" sz="1200" b="1" dirty="0">
                <a:solidFill>
                  <a:schemeClr val="tx1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이상치 확인 및 처리 </a:t>
            </a:r>
            <a:r>
              <a:rPr lang="en-US" altLang="ko-KR" sz="1200" b="1" dirty="0">
                <a:solidFill>
                  <a:schemeClr val="tx1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)  </a:t>
            </a:r>
            <a:endParaRPr lang="ko-KR" altLang="en-US" sz="1200" b="1" dirty="0">
              <a:solidFill>
                <a:schemeClr val="tx1"/>
              </a:solidFill>
              <a:latin typeface="LG Smart UI Bold" pitchFamily="50" charset="-127"/>
              <a:ea typeface="LG Smart UI Bold" pitchFamily="50" charset="-127"/>
              <a:cs typeface="Impact"/>
              <a:sym typeface="Impact"/>
            </a:endParaRPr>
          </a:p>
        </p:txBody>
      </p:sp>
      <p:sp>
        <p:nvSpPr>
          <p:cNvPr id="26" name="Google Shape;414;ga2e4ccf529_0_6"/>
          <p:cNvSpPr/>
          <p:nvPr/>
        </p:nvSpPr>
        <p:spPr>
          <a:xfrm>
            <a:off x="3344519" y="4406345"/>
            <a:ext cx="487862" cy="289027"/>
          </a:xfrm>
          <a:prstGeom prst="rightArrow">
            <a:avLst>
              <a:gd name="adj1" fmla="val 50000"/>
              <a:gd name="adj2" fmla="val 54652"/>
            </a:avLst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ad5b94258c_2_480"/>
          <p:cNvSpPr txBox="1">
            <a:spLocks noGrp="1"/>
          </p:cNvSpPr>
          <p:nvPr>
            <p:ph type="title"/>
          </p:nvPr>
        </p:nvSpPr>
        <p:spPr>
          <a:xfrm>
            <a:off x="359532" y="1"/>
            <a:ext cx="8784600" cy="6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52525"/>
              </a:buClr>
              <a:buSzPts val="2200"/>
              <a:buFont typeface="Arial"/>
              <a:buNone/>
            </a:pPr>
            <a:r>
              <a:rPr lang="en"/>
              <a:t>분석 방법-스케일링</a:t>
            </a:r>
            <a:endParaRPr/>
          </a:p>
        </p:txBody>
      </p:sp>
      <p:pic>
        <p:nvPicPr>
          <p:cNvPr id="427" name="Google Shape;427;gad5b94258c_2_48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9788" y="823296"/>
            <a:ext cx="8526468" cy="158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" name="Google Shape;428;gad5b94258c_2_48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22713" y="3310662"/>
            <a:ext cx="8460626" cy="1526734"/>
          </a:xfrm>
          <a:prstGeom prst="rect">
            <a:avLst/>
          </a:prstGeom>
          <a:noFill/>
          <a:ln>
            <a:noFill/>
          </a:ln>
        </p:spPr>
      </p:pic>
      <p:sp>
        <p:nvSpPr>
          <p:cNvPr id="430" name="Google Shape;430;gad5b94258c_2_480"/>
          <p:cNvSpPr/>
          <p:nvPr/>
        </p:nvSpPr>
        <p:spPr>
          <a:xfrm>
            <a:off x="0" y="-29825"/>
            <a:ext cx="9144000" cy="657300"/>
          </a:xfrm>
          <a:prstGeom prst="rect">
            <a:avLst/>
          </a:prstGeom>
          <a:solidFill>
            <a:srgbClr val="1155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b="1" dirty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Ⅱ.  분석과정: </a:t>
            </a:r>
            <a:r>
              <a:rPr lang="en" sz="2000" b="1" dirty="0" smtClean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 </a:t>
            </a:r>
            <a:r>
              <a:rPr lang="en" sz="2000" dirty="0" smtClean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EDA </a:t>
            </a:r>
            <a:r>
              <a:rPr lang="en" sz="2000" b="1" dirty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및</a:t>
            </a:r>
            <a:r>
              <a:rPr lang="en" sz="2000" dirty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 Data Preprocessing</a:t>
            </a:r>
            <a:r>
              <a:rPr lang="en" sz="2000" b="1" dirty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 (데이터전처리)</a:t>
            </a:r>
            <a:endParaRPr sz="2000" b="1" dirty="0">
              <a:solidFill>
                <a:srgbClr val="FFFFFF"/>
              </a:solidFill>
              <a:latin typeface="LG Smart UI Bold" pitchFamily="50" charset="-127"/>
              <a:ea typeface="LG Smart UI Bold" pitchFamily="50" charset="-127"/>
              <a:cs typeface="Impact"/>
              <a:sym typeface="Impact"/>
            </a:endParaRPr>
          </a:p>
        </p:txBody>
      </p:sp>
      <p:sp>
        <p:nvSpPr>
          <p:cNvPr id="432" name="Google Shape;432;gad5b94258c_2_480"/>
          <p:cNvSpPr/>
          <p:nvPr/>
        </p:nvSpPr>
        <p:spPr>
          <a:xfrm>
            <a:off x="4200" y="5086000"/>
            <a:ext cx="9144000" cy="57600"/>
          </a:xfrm>
          <a:prstGeom prst="rect">
            <a:avLst/>
          </a:prstGeom>
          <a:solidFill>
            <a:srgbClr val="1155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235;p2"/>
          <p:cNvSpPr txBox="1">
            <a:spLocks/>
          </p:cNvSpPr>
          <p:nvPr/>
        </p:nvSpPr>
        <p:spPr>
          <a:xfrm>
            <a:off x="5560160" y="-144838"/>
            <a:ext cx="4625400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96176" algn="l" rtl="0">
              <a:lnSpc>
                <a:spcPct val="90000"/>
              </a:lnSpc>
              <a:spcBef>
                <a:spcPts val="942"/>
              </a:spcBef>
              <a:spcAft>
                <a:spcPts val="0"/>
              </a:spcAft>
              <a:buClr>
                <a:schemeClr val="dk1"/>
              </a:buClr>
              <a:buSzPts val="2639"/>
              <a:buFont typeface="Arial"/>
              <a:buChar char="•"/>
              <a:defRPr sz="263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72300" algn="l" rtl="0">
              <a:lnSpc>
                <a:spcPct val="90000"/>
              </a:lnSpc>
              <a:spcBef>
                <a:spcPts val="471"/>
              </a:spcBef>
              <a:spcAft>
                <a:spcPts val="0"/>
              </a:spcAft>
              <a:buClr>
                <a:schemeClr val="dk1"/>
              </a:buClr>
              <a:buSzPts val="2263"/>
              <a:buFont typeface="Arial"/>
              <a:buChar char="•"/>
              <a:defRPr sz="226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8361" algn="l" rtl="0">
              <a:lnSpc>
                <a:spcPct val="90000"/>
              </a:lnSpc>
              <a:spcBef>
                <a:spcPts val="471"/>
              </a:spcBef>
              <a:spcAft>
                <a:spcPts val="0"/>
              </a:spcAft>
              <a:buClr>
                <a:schemeClr val="dk1"/>
              </a:buClr>
              <a:buSzPts val="1886"/>
              <a:buFont typeface="Arial"/>
              <a:buChar char="•"/>
              <a:defRPr sz="188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6359" algn="l" rtl="0">
              <a:lnSpc>
                <a:spcPct val="90000"/>
              </a:lnSpc>
              <a:spcBef>
                <a:spcPts val="471"/>
              </a:spcBef>
              <a:spcAft>
                <a:spcPts val="0"/>
              </a:spcAft>
              <a:buClr>
                <a:schemeClr val="dk1"/>
              </a:buClr>
              <a:buSzPts val="1697"/>
              <a:buFont typeface="Arial"/>
              <a:buChar char="•"/>
              <a:defRPr sz="169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6359" algn="l" rtl="0">
              <a:lnSpc>
                <a:spcPct val="90000"/>
              </a:lnSpc>
              <a:spcBef>
                <a:spcPts val="471"/>
              </a:spcBef>
              <a:spcAft>
                <a:spcPts val="0"/>
              </a:spcAft>
              <a:buClr>
                <a:schemeClr val="dk1"/>
              </a:buClr>
              <a:buSzPts val="1697"/>
              <a:buFont typeface="Arial"/>
              <a:buChar char="•"/>
              <a:defRPr sz="169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6359" algn="l" rtl="0">
              <a:lnSpc>
                <a:spcPct val="90000"/>
              </a:lnSpc>
              <a:spcBef>
                <a:spcPts val="471"/>
              </a:spcBef>
              <a:spcAft>
                <a:spcPts val="0"/>
              </a:spcAft>
              <a:buClr>
                <a:schemeClr val="dk1"/>
              </a:buClr>
              <a:buSzPts val="1697"/>
              <a:buFont typeface="Arial"/>
              <a:buChar char="•"/>
              <a:defRPr sz="169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6359" algn="l" rtl="0">
              <a:lnSpc>
                <a:spcPct val="90000"/>
              </a:lnSpc>
              <a:spcBef>
                <a:spcPts val="471"/>
              </a:spcBef>
              <a:spcAft>
                <a:spcPts val="0"/>
              </a:spcAft>
              <a:buClr>
                <a:schemeClr val="dk1"/>
              </a:buClr>
              <a:buSzPts val="1697"/>
              <a:buFont typeface="Arial"/>
              <a:buChar char="•"/>
              <a:defRPr sz="169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6359" algn="l" rtl="0">
              <a:lnSpc>
                <a:spcPct val="90000"/>
              </a:lnSpc>
              <a:spcBef>
                <a:spcPts val="471"/>
              </a:spcBef>
              <a:spcAft>
                <a:spcPts val="0"/>
              </a:spcAft>
              <a:buClr>
                <a:schemeClr val="dk1"/>
              </a:buClr>
              <a:buSzPts val="1697"/>
              <a:buFont typeface="Arial"/>
              <a:buChar char="•"/>
              <a:defRPr sz="169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6359" algn="l" rtl="0">
              <a:lnSpc>
                <a:spcPct val="90000"/>
              </a:lnSpc>
              <a:spcBef>
                <a:spcPts val="471"/>
              </a:spcBef>
              <a:spcAft>
                <a:spcPts val="0"/>
              </a:spcAft>
              <a:buClr>
                <a:schemeClr val="dk1"/>
              </a:buClr>
              <a:buSzPts val="1697"/>
              <a:buFont typeface="Arial"/>
              <a:buChar char="•"/>
              <a:defRPr sz="169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SzPts val="2800"/>
              <a:buFont typeface="Arial"/>
              <a:buNone/>
            </a:pPr>
            <a:r>
              <a:rPr lang="ko-KR" altLang="en-US" sz="1200" b="1" smtClean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빅데이터 </a:t>
            </a:r>
            <a:r>
              <a:rPr lang="en-US" altLang="ko-KR" sz="1200" b="1" smtClean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UI </a:t>
            </a:r>
            <a:r>
              <a:rPr lang="ko-KR" altLang="en-US" sz="1200" b="1" smtClean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전문가 양성 과정 프로젝트</a:t>
            </a:r>
            <a:endParaRPr lang="ko-KR" altLang="en-US" sz="1200" b="1" dirty="0">
              <a:solidFill>
                <a:srgbClr val="FFFFFF"/>
              </a:solidFill>
              <a:latin typeface="LG Smart UI Bold" pitchFamily="50" charset="-127"/>
              <a:ea typeface="LG Smart UI Bold" pitchFamily="50" charset="-127"/>
              <a:cs typeface="Impact"/>
              <a:sym typeface="Impact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474009" y="2673314"/>
            <a:ext cx="819598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buSzPts val="2000"/>
            </a:pPr>
            <a:r>
              <a:rPr lang="ko-KR" altLang="en-US" b="1" dirty="0">
                <a:solidFill>
                  <a:schemeClr val="tx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Impact"/>
                <a:sym typeface="Impact"/>
              </a:rPr>
              <a:t>인구수가 다른 변수들에 비해 단위가 지나치게 </a:t>
            </a:r>
            <a:r>
              <a:rPr lang="ko-KR" altLang="en-US" b="1" dirty="0" smtClean="0">
                <a:solidFill>
                  <a:schemeClr val="tx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Impact"/>
                <a:sym typeface="Impact"/>
              </a:rPr>
              <a:t>크므로 </a:t>
            </a:r>
            <a:endParaRPr lang="en-US" altLang="ko-KR" b="1" dirty="0" smtClean="0">
              <a:solidFill>
                <a:schemeClr val="tx1"/>
              </a:solidFill>
              <a:latin typeface="LG Smart UI Regular" panose="020B0500000101010101" pitchFamily="50" charset="-127"/>
              <a:ea typeface="LG Smart UI Regular" panose="020B0500000101010101" pitchFamily="50" charset="-127"/>
              <a:cs typeface="Impact"/>
              <a:sym typeface="Impact"/>
            </a:endParaRPr>
          </a:p>
          <a:p>
            <a:pPr lvl="0" algn="ctr">
              <a:buSzPts val="2000"/>
            </a:pPr>
            <a:r>
              <a:rPr lang="en-US" altLang="ko-KR" b="1" dirty="0" smtClean="0">
                <a:solidFill>
                  <a:srgbClr val="0070C0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Impact"/>
                <a:sym typeface="Impact"/>
              </a:rPr>
              <a:t>MinMax Scaler </a:t>
            </a:r>
            <a:r>
              <a:rPr lang="ko-KR" altLang="en-US" b="1" dirty="0" smtClean="0">
                <a:solidFill>
                  <a:schemeClr val="tx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Impact"/>
                <a:sym typeface="Impact"/>
              </a:rPr>
              <a:t>을 </a:t>
            </a:r>
            <a:r>
              <a:rPr lang="ko-KR" altLang="en-US" b="1" dirty="0">
                <a:solidFill>
                  <a:schemeClr val="tx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Impact"/>
                <a:sym typeface="Impact"/>
              </a:rPr>
              <a:t>이용하여 스케일을 조정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ad5b94258c_2_272"/>
          <p:cNvSpPr txBox="1">
            <a:spLocks noGrp="1"/>
          </p:cNvSpPr>
          <p:nvPr>
            <p:ph type="title"/>
          </p:nvPr>
        </p:nvSpPr>
        <p:spPr>
          <a:xfrm>
            <a:off x="359532" y="1"/>
            <a:ext cx="8784600" cy="6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52525"/>
              </a:buClr>
              <a:buSzPts val="2200"/>
              <a:buFont typeface="Arial"/>
              <a:buNone/>
            </a:pPr>
            <a:r>
              <a:rPr lang="en"/>
              <a:t>분석 방법-다중공선성 확인</a:t>
            </a:r>
            <a:endParaRPr/>
          </a:p>
        </p:txBody>
      </p:sp>
      <p:sp>
        <p:nvSpPr>
          <p:cNvPr id="438" name="Google Shape;438;gad5b94258c_2_272"/>
          <p:cNvSpPr/>
          <p:nvPr/>
        </p:nvSpPr>
        <p:spPr>
          <a:xfrm>
            <a:off x="0" y="-29825"/>
            <a:ext cx="9144000" cy="657300"/>
          </a:xfrm>
          <a:prstGeom prst="rect">
            <a:avLst/>
          </a:prstGeom>
          <a:solidFill>
            <a:srgbClr val="1155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Ⅱ.  분석과정:  </a:t>
            </a:r>
            <a:r>
              <a:rPr lang="en" sz="2000" b="1" dirty="0" smtClean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클러스터링 (</a:t>
            </a:r>
            <a:r>
              <a:rPr lang="ko-KR" altLang="en-US" sz="2000" b="1" dirty="0" smtClean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선행연구를 고려한 사전변수 선정과정</a:t>
            </a:r>
            <a:r>
              <a:rPr lang="en-US" altLang="ko-KR" sz="2000" b="1" dirty="0" smtClean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)</a:t>
            </a:r>
            <a:endParaRPr sz="2000" b="1" dirty="0">
              <a:solidFill>
                <a:srgbClr val="FFFFFF"/>
              </a:solidFill>
              <a:latin typeface="LG Smart UI Bold" pitchFamily="50" charset="-127"/>
              <a:ea typeface="LG Smart UI Bold" pitchFamily="50" charset="-127"/>
              <a:cs typeface="Impact"/>
              <a:sym typeface="Impact"/>
            </a:endParaRPr>
          </a:p>
        </p:txBody>
      </p:sp>
      <p:sp>
        <p:nvSpPr>
          <p:cNvPr id="440" name="Google Shape;440;gad5b94258c_2_272"/>
          <p:cNvSpPr/>
          <p:nvPr/>
        </p:nvSpPr>
        <p:spPr>
          <a:xfrm>
            <a:off x="4200" y="5086000"/>
            <a:ext cx="9144000" cy="57600"/>
          </a:xfrm>
          <a:prstGeom prst="rect">
            <a:avLst/>
          </a:prstGeom>
          <a:solidFill>
            <a:srgbClr val="1155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42" name="Google Shape;442;gad5b94258c_2_2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4325" y="981076"/>
            <a:ext cx="3552998" cy="2527539"/>
          </a:xfrm>
          <a:prstGeom prst="rect">
            <a:avLst/>
          </a:prstGeom>
          <a:noFill/>
          <a:ln>
            <a:noFill/>
          </a:ln>
        </p:spPr>
      </p:pic>
      <p:sp>
        <p:nvSpPr>
          <p:cNvPr id="443" name="Google Shape;443;gad5b94258c_2_272"/>
          <p:cNvSpPr/>
          <p:nvPr/>
        </p:nvSpPr>
        <p:spPr>
          <a:xfrm>
            <a:off x="4313928" y="2010243"/>
            <a:ext cx="475800" cy="306518"/>
          </a:xfrm>
          <a:prstGeom prst="rightArrow">
            <a:avLst>
              <a:gd name="adj1" fmla="val 50000"/>
              <a:gd name="adj2" fmla="val 65355"/>
            </a:avLst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235;p2"/>
          <p:cNvSpPr txBox="1">
            <a:spLocks/>
          </p:cNvSpPr>
          <p:nvPr/>
        </p:nvSpPr>
        <p:spPr>
          <a:xfrm>
            <a:off x="5560160" y="-144838"/>
            <a:ext cx="4625400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96176" algn="l" rtl="0">
              <a:lnSpc>
                <a:spcPct val="90000"/>
              </a:lnSpc>
              <a:spcBef>
                <a:spcPts val="942"/>
              </a:spcBef>
              <a:spcAft>
                <a:spcPts val="0"/>
              </a:spcAft>
              <a:buClr>
                <a:schemeClr val="dk1"/>
              </a:buClr>
              <a:buSzPts val="2639"/>
              <a:buFont typeface="Arial"/>
              <a:buChar char="•"/>
              <a:defRPr sz="263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72300" algn="l" rtl="0">
              <a:lnSpc>
                <a:spcPct val="90000"/>
              </a:lnSpc>
              <a:spcBef>
                <a:spcPts val="471"/>
              </a:spcBef>
              <a:spcAft>
                <a:spcPts val="0"/>
              </a:spcAft>
              <a:buClr>
                <a:schemeClr val="dk1"/>
              </a:buClr>
              <a:buSzPts val="2263"/>
              <a:buFont typeface="Arial"/>
              <a:buChar char="•"/>
              <a:defRPr sz="226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8361" algn="l" rtl="0">
              <a:lnSpc>
                <a:spcPct val="90000"/>
              </a:lnSpc>
              <a:spcBef>
                <a:spcPts val="471"/>
              </a:spcBef>
              <a:spcAft>
                <a:spcPts val="0"/>
              </a:spcAft>
              <a:buClr>
                <a:schemeClr val="dk1"/>
              </a:buClr>
              <a:buSzPts val="1886"/>
              <a:buFont typeface="Arial"/>
              <a:buChar char="•"/>
              <a:defRPr sz="188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6359" algn="l" rtl="0">
              <a:lnSpc>
                <a:spcPct val="90000"/>
              </a:lnSpc>
              <a:spcBef>
                <a:spcPts val="471"/>
              </a:spcBef>
              <a:spcAft>
                <a:spcPts val="0"/>
              </a:spcAft>
              <a:buClr>
                <a:schemeClr val="dk1"/>
              </a:buClr>
              <a:buSzPts val="1697"/>
              <a:buFont typeface="Arial"/>
              <a:buChar char="•"/>
              <a:defRPr sz="169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6359" algn="l" rtl="0">
              <a:lnSpc>
                <a:spcPct val="90000"/>
              </a:lnSpc>
              <a:spcBef>
                <a:spcPts val="471"/>
              </a:spcBef>
              <a:spcAft>
                <a:spcPts val="0"/>
              </a:spcAft>
              <a:buClr>
                <a:schemeClr val="dk1"/>
              </a:buClr>
              <a:buSzPts val="1697"/>
              <a:buFont typeface="Arial"/>
              <a:buChar char="•"/>
              <a:defRPr sz="169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6359" algn="l" rtl="0">
              <a:lnSpc>
                <a:spcPct val="90000"/>
              </a:lnSpc>
              <a:spcBef>
                <a:spcPts val="471"/>
              </a:spcBef>
              <a:spcAft>
                <a:spcPts val="0"/>
              </a:spcAft>
              <a:buClr>
                <a:schemeClr val="dk1"/>
              </a:buClr>
              <a:buSzPts val="1697"/>
              <a:buFont typeface="Arial"/>
              <a:buChar char="•"/>
              <a:defRPr sz="169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6359" algn="l" rtl="0">
              <a:lnSpc>
                <a:spcPct val="90000"/>
              </a:lnSpc>
              <a:spcBef>
                <a:spcPts val="471"/>
              </a:spcBef>
              <a:spcAft>
                <a:spcPts val="0"/>
              </a:spcAft>
              <a:buClr>
                <a:schemeClr val="dk1"/>
              </a:buClr>
              <a:buSzPts val="1697"/>
              <a:buFont typeface="Arial"/>
              <a:buChar char="•"/>
              <a:defRPr sz="169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6359" algn="l" rtl="0">
              <a:lnSpc>
                <a:spcPct val="90000"/>
              </a:lnSpc>
              <a:spcBef>
                <a:spcPts val="471"/>
              </a:spcBef>
              <a:spcAft>
                <a:spcPts val="0"/>
              </a:spcAft>
              <a:buClr>
                <a:schemeClr val="dk1"/>
              </a:buClr>
              <a:buSzPts val="1697"/>
              <a:buFont typeface="Arial"/>
              <a:buChar char="•"/>
              <a:defRPr sz="169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6359" algn="l" rtl="0">
              <a:lnSpc>
                <a:spcPct val="90000"/>
              </a:lnSpc>
              <a:spcBef>
                <a:spcPts val="471"/>
              </a:spcBef>
              <a:spcAft>
                <a:spcPts val="0"/>
              </a:spcAft>
              <a:buClr>
                <a:schemeClr val="dk1"/>
              </a:buClr>
              <a:buSzPts val="1697"/>
              <a:buFont typeface="Arial"/>
              <a:buChar char="•"/>
              <a:defRPr sz="169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SzPts val="2800"/>
              <a:buFont typeface="Arial"/>
              <a:buNone/>
            </a:pPr>
            <a:r>
              <a:rPr lang="ko-KR" altLang="en-US" sz="1200" b="1" smtClean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빅데이터 </a:t>
            </a:r>
            <a:r>
              <a:rPr lang="en-US" altLang="ko-KR" sz="1200" b="1" smtClean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UI </a:t>
            </a:r>
            <a:r>
              <a:rPr lang="ko-KR" altLang="en-US" sz="1200" b="1" smtClean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전문가 양성 과정 프로젝트</a:t>
            </a:r>
            <a:endParaRPr lang="ko-KR" altLang="en-US" sz="1200" b="1" dirty="0">
              <a:solidFill>
                <a:srgbClr val="FFFFFF"/>
              </a:solidFill>
              <a:latin typeface="LG Smart UI Bold" pitchFamily="50" charset="-127"/>
              <a:ea typeface="LG Smart UI Bold" pitchFamily="50" charset="-127"/>
              <a:cs typeface="Impact"/>
              <a:sym typeface="Impact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8088" y="981076"/>
            <a:ext cx="3846511" cy="24479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5" name="직선 연결선 14"/>
          <p:cNvCxnSpPr/>
          <p:nvPr/>
        </p:nvCxnSpPr>
        <p:spPr>
          <a:xfrm>
            <a:off x="392952" y="3585647"/>
            <a:ext cx="8471647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47068" y="3744824"/>
            <a:ext cx="4572000" cy="535531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ctr">
              <a:lnSpc>
                <a:spcPct val="90000"/>
              </a:lnSpc>
              <a:buClr>
                <a:schemeClr val="dk1"/>
              </a:buClr>
              <a:buSzPts val="1100"/>
            </a:pPr>
            <a:r>
              <a:rPr lang="ko-KR" altLang="en-US" b="1" dirty="0" err="1" smtClean="0">
                <a:solidFill>
                  <a:schemeClr val="tx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Impact"/>
                <a:sym typeface="Impact"/>
              </a:rPr>
              <a:t>귀무가설</a:t>
            </a:r>
            <a:r>
              <a:rPr lang="ko-KR" altLang="en-US" b="1" dirty="0" smtClean="0">
                <a:solidFill>
                  <a:schemeClr val="tx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Impact"/>
                <a:sym typeface="Impact"/>
              </a:rPr>
              <a:t> </a:t>
            </a:r>
            <a:r>
              <a:rPr lang="en-US" altLang="ko-KR" b="1" dirty="0">
                <a:solidFill>
                  <a:schemeClr val="tx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Impact"/>
                <a:sym typeface="Impact"/>
              </a:rPr>
              <a:t>: </a:t>
            </a:r>
            <a:r>
              <a:rPr lang="ko-KR" altLang="en-US" b="1" dirty="0">
                <a:solidFill>
                  <a:schemeClr val="tx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Impact"/>
                <a:sym typeface="Impact"/>
              </a:rPr>
              <a:t>매출이 높은 상권들과 </a:t>
            </a:r>
            <a:r>
              <a:rPr lang="ko-KR" altLang="en-US" b="1" dirty="0" smtClean="0">
                <a:solidFill>
                  <a:schemeClr val="tx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Impact"/>
                <a:sym typeface="Impact"/>
              </a:rPr>
              <a:t>낮은 상권들과</a:t>
            </a:r>
            <a:endParaRPr lang="en-US" altLang="ko-KR" b="1" dirty="0" smtClean="0">
              <a:solidFill>
                <a:schemeClr val="tx1"/>
              </a:solidFill>
              <a:latin typeface="LG Smart UI Regular" panose="020B0500000101010101" pitchFamily="50" charset="-127"/>
              <a:ea typeface="LG Smart UI Regular" panose="020B0500000101010101" pitchFamily="50" charset="-127"/>
              <a:cs typeface="Impact"/>
              <a:sym typeface="Impact"/>
            </a:endParaRPr>
          </a:p>
          <a:p>
            <a:pPr lvl="0" algn="ctr">
              <a:lnSpc>
                <a:spcPct val="90000"/>
              </a:lnSpc>
              <a:buClr>
                <a:schemeClr val="dk1"/>
              </a:buClr>
              <a:buSzPts val="1100"/>
            </a:pPr>
            <a:r>
              <a:rPr lang="ko-KR" altLang="en-US" b="1" dirty="0" smtClean="0">
                <a:solidFill>
                  <a:schemeClr val="tx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Impact"/>
                <a:sym typeface="Impact"/>
              </a:rPr>
              <a:t>       영향을 </a:t>
            </a:r>
            <a:r>
              <a:rPr lang="ko-KR" altLang="en-US" b="1" dirty="0">
                <a:solidFill>
                  <a:schemeClr val="tx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Impact"/>
                <a:sym typeface="Impact"/>
              </a:rPr>
              <a:t>받는 독립변수는 </a:t>
            </a:r>
            <a:r>
              <a:rPr lang="ko-KR" altLang="en-US" sz="1800" b="1" dirty="0">
                <a:solidFill>
                  <a:schemeClr val="accent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Impact"/>
                <a:sym typeface="Impact"/>
              </a:rPr>
              <a:t>같다</a:t>
            </a:r>
            <a:r>
              <a:rPr lang="en-US" altLang="ko-KR" sz="1800" b="1" dirty="0">
                <a:solidFill>
                  <a:schemeClr val="accent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Impact"/>
                <a:sym typeface="Impact"/>
              </a:rPr>
              <a:t>.</a:t>
            </a:r>
            <a:endParaRPr lang="ko-KR" altLang="en-US" sz="1800" b="1" dirty="0">
              <a:solidFill>
                <a:schemeClr val="accent1"/>
              </a:solidFill>
              <a:latin typeface="LG Smart UI Regular" panose="020B0500000101010101" pitchFamily="50" charset="-127"/>
              <a:ea typeface="LG Smart UI Regular" panose="020B0500000101010101" pitchFamily="50" charset="-127"/>
              <a:cs typeface="Impact"/>
              <a:sym typeface="Impact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26896" y="4337457"/>
            <a:ext cx="4572000" cy="535531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ctr">
              <a:lnSpc>
                <a:spcPct val="90000"/>
              </a:lnSpc>
            </a:pPr>
            <a:r>
              <a:rPr lang="ko-KR" altLang="en-US" b="1" dirty="0" err="1" smtClean="0">
                <a:solidFill>
                  <a:schemeClr val="tx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Impact"/>
                <a:sym typeface="Impact"/>
              </a:rPr>
              <a:t>대립가설</a:t>
            </a:r>
            <a:r>
              <a:rPr lang="ko-KR" altLang="en-US" b="1" dirty="0" smtClean="0">
                <a:solidFill>
                  <a:schemeClr val="tx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Impact"/>
                <a:sym typeface="Impact"/>
              </a:rPr>
              <a:t> </a:t>
            </a:r>
            <a:r>
              <a:rPr lang="en-US" altLang="ko-KR" b="1" dirty="0">
                <a:solidFill>
                  <a:schemeClr val="tx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Impact"/>
                <a:sym typeface="Impact"/>
              </a:rPr>
              <a:t>: </a:t>
            </a:r>
            <a:r>
              <a:rPr lang="ko-KR" altLang="en-US" b="1" dirty="0">
                <a:solidFill>
                  <a:schemeClr val="tx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Impact"/>
                <a:sym typeface="Impact"/>
              </a:rPr>
              <a:t>매출이 높은 상권들과 낮은 상권들과 </a:t>
            </a:r>
            <a:endParaRPr lang="en-US" altLang="ko-KR" b="1" dirty="0" smtClean="0">
              <a:solidFill>
                <a:schemeClr val="tx1"/>
              </a:solidFill>
              <a:latin typeface="LG Smart UI Regular" panose="020B0500000101010101" pitchFamily="50" charset="-127"/>
              <a:ea typeface="LG Smart UI Regular" panose="020B0500000101010101" pitchFamily="50" charset="-127"/>
              <a:cs typeface="Impact"/>
              <a:sym typeface="Impact"/>
            </a:endParaRPr>
          </a:p>
          <a:p>
            <a:pPr lvl="0" algn="ctr">
              <a:lnSpc>
                <a:spcPct val="90000"/>
              </a:lnSpc>
            </a:pPr>
            <a:r>
              <a:rPr lang="ko-KR" altLang="en-US" b="1" dirty="0" smtClean="0">
                <a:solidFill>
                  <a:schemeClr val="tx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Impact"/>
                <a:sym typeface="Impact"/>
              </a:rPr>
              <a:t>           영향을 </a:t>
            </a:r>
            <a:r>
              <a:rPr lang="ko-KR" altLang="en-US" b="1" dirty="0">
                <a:solidFill>
                  <a:schemeClr val="tx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Impact"/>
                <a:sym typeface="Impact"/>
              </a:rPr>
              <a:t>받는 독립변수는 </a:t>
            </a:r>
            <a:r>
              <a:rPr lang="ko-KR" altLang="en-US" sz="1800" b="1" dirty="0">
                <a:solidFill>
                  <a:schemeClr val="accent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Impact"/>
                <a:sym typeface="Impact"/>
              </a:rPr>
              <a:t>다르다</a:t>
            </a:r>
            <a:r>
              <a:rPr lang="en-US" altLang="ko-KR" sz="1800" b="1" dirty="0">
                <a:solidFill>
                  <a:schemeClr val="accent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Impact"/>
                <a:sym typeface="Impact"/>
              </a:rPr>
              <a:t>.</a:t>
            </a:r>
            <a:endParaRPr lang="ko-KR" altLang="en-US" sz="1800" b="1" dirty="0">
              <a:solidFill>
                <a:schemeClr val="accent1"/>
              </a:solidFill>
              <a:latin typeface="LG Smart UI Regular" panose="020B0500000101010101" pitchFamily="50" charset="-127"/>
              <a:ea typeface="LG Smart UI Regular" panose="020B0500000101010101" pitchFamily="50" charset="-127"/>
              <a:cs typeface="Impact"/>
              <a:sym typeface="Impact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5215123" y="3603748"/>
            <a:ext cx="3683093" cy="14496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90000"/>
              </a:lnSpc>
            </a:pPr>
            <a:endParaRPr lang="ko-KR" altLang="en-US" b="1" dirty="0">
              <a:solidFill>
                <a:schemeClr val="tx1"/>
              </a:solidFill>
              <a:latin typeface="LG Smart UI Regular" panose="020B0500000101010101" pitchFamily="50" charset="-127"/>
              <a:ea typeface="LG Smart UI Regular" panose="020B0500000101010101" pitchFamily="50" charset="-127"/>
              <a:cs typeface="Impact"/>
              <a:sym typeface="Impact"/>
            </a:endParaRPr>
          </a:p>
          <a:p>
            <a:pPr lvl="0" algn="ctr">
              <a:lnSpc>
                <a:spcPct val="90000"/>
              </a:lnSpc>
            </a:pPr>
            <a:endParaRPr lang="ko-KR" altLang="en-US" b="1" dirty="0">
              <a:solidFill>
                <a:schemeClr val="tx1"/>
              </a:solidFill>
              <a:highlight>
                <a:srgbClr val="FF0000"/>
              </a:highlight>
              <a:latin typeface="LG Smart UI Regular" panose="020B0500000101010101" pitchFamily="50" charset="-127"/>
              <a:ea typeface="LG Smart UI Regular" panose="020B0500000101010101" pitchFamily="50" charset="-127"/>
              <a:cs typeface="Impact"/>
              <a:sym typeface="Impact"/>
            </a:endParaRPr>
          </a:p>
          <a:p>
            <a:pPr lvl="0" algn="ctr">
              <a:lnSpc>
                <a:spcPct val="90000"/>
              </a:lnSpc>
            </a:pPr>
            <a:r>
              <a:rPr lang="ko-KR" altLang="en-US" b="1" dirty="0">
                <a:solidFill>
                  <a:schemeClr val="tx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Impact"/>
                <a:sym typeface="Impact"/>
              </a:rPr>
              <a:t>가설검증을 위하여 </a:t>
            </a:r>
            <a:endParaRPr lang="en-US" altLang="ko-KR" b="1" dirty="0" smtClean="0">
              <a:solidFill>
                <a:schemeClr val="tx1"/>
              </a:solidFill>
              <a:latin typeface="LG Smart UI Regular" panose="020B0500000101010101" pitchFamily="50" charset="-127"/>
              <a:ea typeface="LG Smart UI Regular" panose="020B0500000101010101" pitchFamily="50" charset="-127"/>
              <a:cs typeface="Impact"/>
              <a:sym typeface="Impact"/>
            </a:endParaRPr>
          </a:p>
          <a:p>
            <a:pPr lvl="0" algn="ctr">
              <a:lnSpc>
                <a:spcPct val="90000"/>
              </a:lnSpc>
            </a:pPr>
            <a:r>
              <a:rPr lang="ko-KR" altLang="en-US" b="1" dirty="0" smtClean="0">
                <a:solidFill>
                  <a:schemeClr val="tx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Impact"/>
                <a:sym typeface="Impact"/>
              </a:rPr>
              <a:t>당월 </a:t>
            </a:r>
            <a:r>
              <a:rPr lang="ko-KR" altLang="en-US" b="1" dirty="0">
                <a:solidFill>
                  <a:schemeClr val="tx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Impact"/>
                <a:sym typeface="Impact"/>
              </a:rPr>
              <a:t>평균 매출 금액을 기준으로 </a:t>
            </a:r>
            <a:endParaRPr lang="en-US" altLang="ko-KR" b="1" dirty="0" smtClean="0">
              <a:solidFill>
                <a:schemeClr val="tx1"/>
              </a:solidFill>
              <a:latin typeface="LG Smart UI Regular" panose="020B0500000101010101" pitchFamily="50" charset="-127"/>
              <a:ea typeface="LG Smart UI Regular" panose="020B0500000101010101" pitchFamily="50" charset="-127"/>
              <a:cs typeface="Impact"/>
              <a:sym typeface="Impact"/>
            </a:endParaRPr>
          </a:p>
          <a:p>
            <a:pPr lvl="0" algn="ctr">
              <a:lnSpc>
                <a:spcPct val="90000"/>
              </a:lnSpc>
            </a:pPr>
            <a:r>
              <a:rPr lang="ko-KR" altLang="en-US" b="1" dirty="0" smtClean="0">
                <a:solidFill>
                  <a:srgbClr val="C00000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Impact"/>
                <a:sym typeface="Impact"/>
              </a:rPr>
              <a:t>클러스터링</a:t>
            </a:r>
            <a:r>
              <a:rPr lang="ko-KR" altLang="en-US" b="1" dirty="0" smtClean="0">
                <a:solidFill>
                  <a:schemeClr val="tx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Impact"/>
                <a:sym typeface="Impact"/>
              </a:rPr>
              <a:t>을 </a:t>
            </a:r>
            <a:r>
              <a:rPr lang="ko-KR" altLang="en-US" b="1" dirty="0">
                <a:solidFill>
                  <a:schemeClr val="tx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Impact"/>
                <a:sym typeface="Impact"/>
              </a:rPr>
              <a:t>실시하였다</a:t>
            </a:r>
            <a:r>
              <a:rPr lang="en-US" altLang="ko-KR" b="1" dirty="0">
                <a:solidFill>
                  <a:schemeClr val="tx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Impact"/>
                <a:sym typeface="Impact"/>
              </a:rPr>
              <a:t>. </a:t>
            </a:r>
            <a:endParaRPr lang="ko-KR" altLang="en-US" b="1" dirty="0">
              <a:solidFill>
                <a:schemeClr val="tx1"/>
              </a:solidFill>
              <a:latin typeface="LG Smart UI Regular" panose="020B0500000101010101" pitchFamily="50" charset="-127"/>
              <a:ea typeface="LG Smart UI Regular" panose="020B0500000101010101" pitchFamily="50" charset="-127"/>
              <a:cs typeface="Impact"/>
              <a:sym typeface="Impact"/>
            </a:endParaRPr>
          </a:p>
          <a:p>
            <a:pPr lvl="0" algn="ctr">
              <a:lnSpc>
                <a:spcPct val="90000"/>
              </a:lnSpc>
            </a:pPr>
            <a:endParaRPr lang="ko-KR" altLang="en-US" b="1" dirty="0">
              <a:solidFill>
                <a:schemeClr val="tx1"/>
              </a:solidFill>
              <a:latin typeface="LG Smart UI Regular" panose="020B0500000101010101" pitchFamily="50" charset="-127"/>
              <a:ea typeface="LG Smart UI Regular" panose="020B0500000101010101" pitchFamily="50" charset="-127"/>
              <a:cs typeface="Impact"/>
              <a:sym typeface="Impact"/>
            </a:endParaRPr>
          </a:p>
          <a:p>
            <a:pPr lvl="0" algn="ctr">
              <a:lnSpc>
                <a:spcPct val="90000"/>
              </a:lnSpc>
            </a:pPr>
            <a:endParaRPr lang="ko-KR" altLang="en-US" b="1" dirty="0">
              <a:solidFill>
                <a:schemeClr val="tx1"/>
              </a:solidFill>
              <a:latin typeface="LG Smart UI Regular" panose="020B0500000101010101" pitchFamily="50" charset="-127"/>
              <a:ea typeface="LG Smart UI Regular" panose="020B0500000101010101" pitchFamily="50" charset="-127"/>
              <a:cs typeface="Impact"/>
              <a:sym typeface="Impac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0399" y="883635"/>
            <a:ext cx="3079225" cy="2796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51" name="Google Shape;451;gad5b94258c_2_322"/>
          <p:cNvSpPr txBox="1">
            <a:spLocks noGrp="1"/>
          </p:cNvSpPr>
          <p:nvPr>
            <p:ph type="title"/>
          </p:nvPr>
        </p:nvSpPr>
        <p:spPr>
          <a:xfrm>
            <a:off x="359532" y="1"/>
            <a:ext cx="8784600" cy="6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52525"/>
              </a:buClr>
              <a:buSzPts val="2200"/>
              <a:buFont typeface="Arial"/>
              <a:buNone/>
            </a:pPr>
            <a:r>
              <a:rPr lang="en"/>
              <a:t>분석 방법-다중공선성 확인</a:t>
            </a:r>
            <a:endParaRPr/>
          </a:p>
        </p:txBody>
      </p:sp>
      <p:sp>
        <p:nvSpPr>
          <p:cNvPr id="452" name="Google Shape;452;gad5b94258c_2_322"/>
          <p:cNvSpPr/>
          <p:nvPr/>
        </p:nvSpPr>
        <p:spPr>
          <a:xfrm>
            <a:off x="0" y="-29825"/>
            <a:ext cx="9144000" cy="657300"/>
          </a:xfrm>
          <a:prstGeom prst="rect">
            <a:avLst/>
          </a:prstGeom>
          <a:solidFill>
            <a:srgbClr val="1155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Ⅱ.  분석과정:  클러스터링 확인</a:t>
            </a:r>
            <a:endParaRPr sz="2000" b="1" dirty="0">
              <a:solidFill>
                <a:srgbClr val="FFFFFF"/>
              </a:solidFill>
              <a:latin typeface="LG Smart UI Bold" pitchFamily="50" charset="-127"/>
              <a:ea typeface="LG Smart UI Bold" pitchFamily="50" charset="-127"/>
              <a:cs typeface="Impact"/>
              <a:sym typeface="Impact"/>
            </a:endParaRPr>
          </a:p>
        </p:txBody>
      </p:sp>
      <p:sp>
        <p:nvSpPr>
          <p:cNvPr id="454" name="Google Shape;454;gad5b94258c_2_322"/>
          <p:cNvSpPr/>
          <p:nvPr/>
        </p:nvSpPr>
        <p:spPr>
          <a:xfrm>
            <a:off x="4200" y="5086000"/>
            <a:ext cx="9144000" cy="57600"/>
          </a:xfrm>
          <a:prstGeom prst="rect">
            <a:avLst/>
          </a:prstGeom>
          <a:solidFill>
            <a:srgbClr val="1155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55" name="Google Shape;455;gad5b94258c_2_322"/>
          <p:cNvPicPr preferRelativeResize="0"/>
          <p:nvPr/>
        </p:nvPicPr>
        <p:blipFill rotWithShape="1">
          <a:blip r:embed="rId4">
            <a:alphaModFix/>
          </a:blip>
          <a:srcRect b="14922"/>
          <a:stretch/>
        </p:blipFill>
        <p:spPr>
          <a:xfrm>
            <a:off x="198350" y="701538"/>
            <a:ext cx="2559925" cy="2739887"/>
          </a:xfrm>
          <a:prstGeom prst="rect">
            <a:avLst/>
          </a:prstGeom>
          <a:noFill/>
          <a:ln>
            <a:noFill/>
          </a:ln>
        </p:spPr>
      </p:pic>
      <p:pic>
        <p:nvPicPr>
          <p:cNvPr id="456" name="Google Shape;456;gad5b94258c_2_3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15425" y="701550"/>
            <a:ext cx="2596951" cy="2739874"/>
          </a:xfrm>
          <a:prstGeom prst="rect">
            <a:avLst/>
          </a:prstGeom>
          <a:noFill/>
          <a:ln>
            <a:noFill/>
          </a:ln>
        </p:spPr>
      </p:pic>
      <p:sp>
        <p:nvSpPr>
          <p:cNvPr id="457" name="Google Shape;457;gad5b94258c_2_322"/>
          <p:cNvSpPr/>
          <p:nvPr/>
        </p:nvSpPr>
        <p:spPr>
          <a:xfrm>
            <a:off x="67475" y="701550"/>
            <a:ext cx="2748000" cy="2871600"/>
          </a:xfrm>
          <a:prstGeom prst="rect">
            <a:avLst/>
          </a:prstGeom>
          <a:solidFill>
            <a:schemeClr val="tx1">
              <a:alpha val="19880"/>
            </a:schemeClr>
          </a:solidFill>
          <a:ln>
            <a:noFill/>
          </a:ln>
          <a:effectLst>
            <a:outerShdw blurRad="57150" dist="19050" dir="5400000" algn="bl" rotWithShape="0">
              <a:srgbClr val="000000">
                <a:alpha val="61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gad5b94258c_2_322"/>
          <p:cNvSpPr/>
          <p:nvPr/>
        </p:nvSpPr>
        <p:spPr>
          <a:xfrm>
            <a:off x="2815425" y="701550"/>
            <a:ext cx="2671800" cy="2871600"/>
          </a:xfrm>
          <a:prstGeom prst="rect">
            <a:avLst/>
          </a:prstGeom>
          <a:solidFill>
            <a:srgbClr val="9FC5E8">
              <a:alpha val="37350"/>
            </a:srgbClr>
          </a:solidFill>
          <a:ln>
            <a:noFill/>
          </a:ln>
          <a:effectLst>
            <a:outerShdw blurRad="57150" dist="19050" dir="5400000" algn="bl" rotWithShape="0">
              <a:srgbClr val="000000">
                <a:alpha val="61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" name="Google Shape;459;gad5b94258c_2_322"/>
          <p:cNvSpPr/>
          <p:nvPr/>
        </p:nvSpPr>
        <p:spPr>
          <a:xfrm>
            <a:off x="1676400" y="2004345"/>
            <a:ext cx="348550" cy="1490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gad5b94258c_2_322"/>
          <p:cNvSpPr/>
          <p:nvPr/>
        </p:nvSpPr>
        <p:spPr>
          <a:xfrm>
            <a:off x="4329060" y="1909400"/>
            <a:ext cx="331100" cy="15585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235;p2"/>
          <p:cNvSpPr txBox="1">
            <a:spLocks/>
          </p:cNvSpPr>
          <p:nvPr/>
        </p:nvSpPr>
        <p:spPr>
          <a:xfrm>
            <a:off x="5560160" y="-144838"/>
            <a:ext cx="4625400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96176" algn="l" rtl="0">
              <a:lnSpc>
                <a:spcPct val="90000"/>
              </a:lnSpc>
              <a:spcBef>
                <a:spcPts val="942"/>
              </a:spcBef>
              <a:spcAft>
                <a:spcPts val="0"/>
              </a:spcAft>
              <a:buClr>
                <a:schemeClr val="dk1"/>
              </a:buClr>
              <a:buSzPts val="2639"/>
              <a:buFont typeface="Arial"/>
              <a:buChar char="•"/>
              <a:defRPr sz="263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72300" algn="l" rtl="0">
              <a:lnSpc>
                <a:spcPct val="90000"/>
              </a:lnSpc>
              <a:spcBef>
                <a:spcPts val="471"/>
              </a:spcBef>
              <a:spcAft>
                <a:spcPts val="0"/>
              </a:spcAft>
              <a:buClr>
                <a:schemeClr val="dk1"/>
              </a:buClr>
              <a:buSzPts val="2263"/>
              <a:buFont typeface="Arial"/>
              <a:buChar char="•"/>
              <a:defRPr sz="226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8361" algn="l" rtl="0">
              <a:lnSpc>
                <a:spcPct val="90000"/>
              </a:lnSpc>
              <a:spcBef>
                <a:spcPts val="471"/>
              </a:spcBef>
              <a:spcAft>
                <a:spcPts val="0"/>
              </a:spcAft>
              <a:buClr>
                <a:schemeClr val="dk1"/>
              </a:buClr>
              <a:buSzPts val="1886"/>
              <a:buFont typeface="Arial"/>
              <a:buChar char="•"/>
              <a:defRPr sz="188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6359" algn="l" rtl="0">
              <a:lnSpc>
                <a:spcPct val="90000"/>
              </a:lnSpc>
              <a:spcBef>
                <a:spcPts val="471"/>
              </a:spcBef>
              <a:spcAft>
                <a:spcPts val="0"/>
              </a:spcAft>
              <a:buClr>
                <a:schemeClr val="dk1"/>
              </a:buClr>
              <a:buSzPts val="1697"/>
              <a:buFont typeface="Arial"/>
              <a:buChar char="•"/>
              <a:defRPr sz="169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6359" algn="l" rtl="0">
              <a:lnSpc>
                <a:spcPct val="90000"/>
              </a:lnSpc>
              <a:spcBef>
                <a:spcPts val="471"/>
              </a:spcBef>
              <a:spcAft>
                <a:spcPts val="0"/>
              </a:spcAft>
              <a:buClr>
                <a:schemeClr val="dk1"/>
              </a:buClr>
              <a:buSzPts val="1697"/>
              <a:buFont typeface="Arial"/>
              <a:buChar char="•"/>
              <a:defRPr sz="169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6359" algn="l" rtl="0">
              <a:lnSpc>
                <a:spcPct val="90000"/>
              </a:lnSpc>
              <a:spcBef>
                <a:spcPts val="471"/>
              </a:spcBef>
              <a:spcAft>
                <a:spcPts val="0"/>
              </a:spcAft>
              <a:buClr>
                <a:schemeClr val="dk1"/>
              </a:buClr>
              <a:buSzPts val="1697"/>
              <a:buFont typeface="Arial"/>
              <a:buChar char="•"/>
              <a:defRPr sz="169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6359" algn="l" rtl="0">
              <a:lnSpc>
                <a:spcPct val="90000"/>
              </a:lnSpc>
              <a:spcBef>
                <a:spcPts val="471"/>
              </a:spcBef>
              <a:spcAft>
                <a:spcPts val="0"/>
              </a:spcAft>
              <a:buClr>
                <a:schemeClr val="dk1"/>
              </a:buClr>
              <a:buSzPts val="1697"/>
              <a:buFont typeface="Arial"/>
              <a:buChar char="•"/>
              <a:defRPr sz="169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6359" algn="l" rtl="0">
              <a:lnSpc>
                <a:spcPct val="90000"/>
              </a:lnSpc>
              <a:spcBef>
                <a:spcPts val="471"/>
              </a:spcBef>
              <a:spcAft>
                <a:spcPts val="0"/>
              </a:spcAft>
              <a:buClr>
                <a:schemeClr val="dk1"/>
              </a:buClr>
              <a:buSzPts val="1697"/>
              <a:buFont typeface="Arial"/>
              <a:buChar char="•"/>
              <a:defRPr sz="169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6359" algn="l" rtl="0">
              <a:lnSpc>
                <a:spcPct val="90000"/>
              </a:lnSpc>
              <a:spcBef>
                <a:spcPts val="471"/>
              </a:spcBef>
              <a:spcAft>
                <a:spcPts val="0"/>
              </a:spcAft>
              <a:buClr>
                <a:schemeClr val="dk1"/>
              </a:buClr>
              <a:buSzPts val="1697"/>
              <a:buFont typeface="Arial"/>
              <a:buChar char="•"/>
              <a:defRPr sz="169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SzPts val="2800"/>
              <a:buFont typeface="Arial"/>
              <a:buNone/>
            </a:pPr>
            <a:r>
              <a:rPr lang="ko-KR" altLang="en-US" sz="1200" b="1" smtClean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빅데이터 </a:t>
            </a:r>
            <a:r>
              <a:rPr lang="en-US" altLang="ko-KR" sz="1200" b="1" smtClean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UI </a:t>
            </a:r>
            <a:r>
              <a:rPr lang="ko-KR" altLang="en-US" sz="1200" b="1" smtClean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전문가 양성 과정 프로젝트</a:t>
            </a:r>
            <a:endParaRPr lang="ko-KR" altLang="en-US" sz="1200" b="1" dirty="0">
              <a:solidFill>
                <a:srgbClr val="FFFFFF"/>
              </a:solidFill>
              <a:latin typeface="LG Smart UI Bold" pitchFamily="50" charset="-127"/>
              <a:ea typeface="LG Smart UI Bold" pitchFamily="50" charset="-127"/>
              <a:cs typeface="Impact"/>
              <a:sym typeface="Impact"/>
            </a:endParaRPr>
          </a:p>
        </p:txBody>
      </p:sp>
      <p:sp>
        <p:nvSpPr>
          <p:cNvPr id="20" name="Google Shape;496;gad5b94258c_2_407"/>
          <p:cNvSpPr/>
          <p:nvPr/>
        </p:nvSpPr>
        <p:spPr>
          <a:xfrm>
            <a:off x="5750399" y="1159933"/>
            <a:ext cx="1259172" cy="1197769"/>
          </a:xfrm>
          <a:prstGeom prst="ellipse">
            <a:avLst/>
          </a:prstGeom>
          <a:solidFill>
            <a:schemeClr val="tx1">
              <a:lumMod val="50000"/>
              <a:lumOff val="50000"/>
              <a:alpha val="19880"/>
            </a:schemeClr>
          </a:solidFill>
          <a:ln>
            <a:noFill/>
          </a:ln>
          <a:effectLst>
            <a:outerShdw blurRad="57150" dist="19050" dir="5400000" algn="bl" rotWithShape="0">
              <a:srgbClr val="000000">
                <a:alpha val="61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458;gad5b94258c_2_322"/>
          <p:cNvSpPr/>
          <p:nvPr/>
        </p:nvSpPr>
        <p:spPr>
          <a:xfrm>
            <a:off x="5992647" y="2406418"/>
            <a:ext cx="2671800" cy="478960"/>
          </a:xfrm>
          <a:prstGeom prst="rect">
            <a:avLst/>
          </a:prstGeom>
          <a:solidFill>
            <a:srgbClr val="9FC5E8">
              <a:alpha val="37350"/>
            </a:srgbClr>
          </a:solidFill>
          <a:ln>
            <a:noFill/>
          </a:ln>
          <a:effectLst>
            <a:outerShdw blurRad="57150" dist="19050" dir="5400000" algn="bl" rotWithShape="0">
              <a:srgbClr val="000000">
                <a:alpha val="61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2" name="직선 연결선 21"/>
          <p:cNvCxnSpPr/>
          <p:nvPr/>
        </p:nvCxnSpPr>
        <p:spPr>
          <a:xfrm>
            <a:off x="366058" y="3747015"/>
            <a:ext cx="8471647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-699247" y="3961910"/>
            <a:ext cx="4572000" cy="867930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ctr">
              <a:lnSpc>
                <a:spcPct val="90000"/>
              </a:lnSpc>
            </a:pPr>
            <a:r>
              <a:rPr lang="ko-KR" altLang="en-US" b="1" dirty="0">
                <a:solidFill>
                  <a:schemeClr val="tx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Impact"/>
                <a:sym typeface="Impact"/>
              </a:rPr>
              <a:t> </a:t>
            </a:r>
            <a:r>
              <a:rPr lang="ko-KR" altLang="en-US" dirty="0" smtClean="0">
                <a:solidFill>
                  <a:schemeClr val="tx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Impact"/>
                <a:sym typeface="Impact"/>
              </a:rPr>
              <a:t>상권 </a:t>
            </a:r>
            <a:r>
              <a:rPr lang="en-US" altLang="ko-KR" dirty="0" smtClean="0">
                <a:solidFill>
                  <a:schemeClr val="tx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Impact"/>
                <a:sym typeface="Impact"/>
              </a:rPr>
              <a:t>1 </a:t>
            </a:r>
            <a:r>
              <a:rPr lang="ko-KR" altLang="en-US" dirty="0">
                <a:solidFill>
                  <a:schemeClr val="tx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Impact"/>
                <a:sym typeface="Impact"/>
              </a:rPr>
              <a:t>의 경우 </a:t>
            </a:r>
          </a:p>
          <a:p>
            <a:pPr lvl="0" algn="ctr">
              <a:lnSpc>
                <a:spcPct val="90000"/>
              </a:lnSpc>
            </a:pPr>
            <a:r>
              <a:rPr lang="ko-KR" altLang="en-US" dirty="0" smtClean="0">
                <a:solidFill>
                  <a:srgbClr val="C00000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Impact"/>
                <a:sym typeface="Impact"/>
              </a:rPr>
              <a:t>대부분 독립변수가 </a:t>
            </a:r>
            <a:endParaRPr lang="en-US" altLang="ko-KR" dirty="0" smtClean="0">
              <a:solidFill>
                <a:srgbClr val="C00000"/>
              </a:solidFill>
              <a:latin typeface="LG Smart UI Regular" panose="020B0500000101010101" pitchFamily="50" charset="-127"/>
              <a:ea typeface="LG Smart UI Regular" panose="020B0500000101010101" pitchFamily="50" charset="-127"/>
              <a:cs typeface="Impact"/>
              <a:sym typeface="Impact"/>
            </a:endParaRPr>
          </a:p>
          <a:p>
            <a:pPr lvl="0" algn="ctr">
              <a:lnSpc>
                <a:spcPct val="90000"/>
              </a:lnSpc>
            </a:pPr>
            <a:r>
              <a:rPr lang="ko-KR" altLang="en-US" dirty="0" smtClean="0">
                <a:solidFill>
                  <a:srgbClr val="C00000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Impact"/>
                <a:sym typeface="Impact"/>
              </a:rPr>
              <a:t>유의 하지 </a:t>
            </a:r>
            <a:r>
              <a:rPr lang="ko-KR" altLang="en-US" dirty="0">
                <a:solidFill>
                  <a:srgbClr val="C00000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Impact"/>
                <a:sym typeface="Impact"/>
              </a:rPr>
              <a:t>않음</a:t>
            </a:r>
            <a:r>
              <a:rPr lang="en-US" altLang="ko-KR" dirty="0">
                <a:solidFill>
                  <a:srgbClr val="C00000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Impact"/>
                <a:sym typeface="Impact"/>
              </a:rPr>
              <a:t>.</a:t>
            </a:r>
            <a:endParaRPr lang="ko-KR" altLang="en-US" dirty="0">
              <a:solidFill>
                <a:srgbClr val="C00000"/>
              </a:solidFill>
              <a:latin typeface="LG Smart UI Regular" panose="020B0500000101010101" pitchFamily="50" charset="-127"/>
              <a:ea typeface="LG Smart UI Regular" panose="020B0500000101010101" pitchFamily="50" charset="-127"/>
              <a:cs typeface="Impact"/>
              <a:sym typeface="Impact"/>
            </a:endParaRPr>
          </a:p>
          <a:p>
            <a:pPr lvl="0" algn="ctr">
              <a:lnSpc>
                <a:spcPct val="90000"/>
              </a:lnSpc>
            </a:pPr>
            <a:r>
              <a:rPr lang="en-US" altLang="ko-KR" b="1" dirty="0">
                <a:solidFill>
                  <a:schemeClr val="tx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Impact"/>
                <a:sym typeface="Impact"/>
              </a:rPr>
              <a:t>( P-value &lt; 0.05 )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1969098" y="3949159"/>
            <a:ext cx="4572000" cy="867930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ctr">
              <a:lnSpc>
                <a:spcPct val="90000"/>
              </a:lnSpc>
            </a:pPr>
            <a:r>
              <a:rPr lang="ko-KR" altLang="en-US" dirty="0" smtClean="0">
                <a:solidFill>
                  <a:schemeClr val="tx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Impact"/>
                <a:sym typeface="Impact"/>
              </a:rPr>
              <a:t>상권 </a:t>
            </a:r>
            <a:r>
              <a:rPr lang="en-US" altLang="ko-KR" dirty="0" smtClean="0">
                <a:solidFill>
                  <a:schemeClr val="tx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Impact"/>
                <a:sym typeface="Impact"/>
              </a:rPr>
              <a:t>2, 3 </a:t>
            </a:r>
            <a:r>
              <a:rPr lang="ko-KR" altLang="en-US" dirty="0" smtClean="0">
                <a:solidFill>
                  <a:schemeClr val="tx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Impact"/>
                <a:sym typeface="Impact"/>
              </a:rPr>
              <a:t>의 </a:t>
            </a:r>
            <a:r>
              <a:rPr lang="ko-KR" altLang="en-US" dirty="0">
                <a:solidFill>
                  <a:schemeClr val="tx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Impact"/>
                <a:sym typeface="Impact"/>
              </a:rPr>
              <a:t>경우</a:t>
            </a:r>
          </a:p>
          <a:p>
            <a:pPr lvl="0" algn="ctr">
              <a:lnSpc>
                <a:spcPct val="90000"/>
              </a:lnSpc>
            </a:pPr>
            <a:r>
              <a:rPr lang="ko-KR" altLang="en-US" dirty="0">
                <a:solidFill>
                  <a:schemeClr val="accent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Impact"/>
                <a:sym typeface="Impact"/>
              </a:rPr>
              <a:t>대체적으로 </a:t>
            </a:r>
            <a:r>
              <a:rPr lang="ko-KR" altLang="en-US" dirty="0" smtClean="0">
                <a:solidFill>
                  <a:schemeClr val="accent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Impact"/>
                <a:sym typeface="Impact"/>
              </a:rPr>
              <a:t>독립변수와</a:t>
            </a:r>
            <a:endParaRPr lang="en-US" altLang="ko-KR" dirty="0" smtClean="0">
              <a:solidFill>
                <a:schemeClr val="accent1"/>
              </a:solidFill>
              <a:latin typeface="LG Smart UI Regular" panose="020B0500000101010101" pitchFamily="50" charset="-127"/>
              <a:ea typeface="LG Smart UI Regular" panose="020B0500000101010101" pitchFamily="50" charset="-127"/>
              <a:cs typeface="Impact"/>
              <a:sym typeface="Impact"/>
            </a:endParaRPr>
          </a:p>
          <a:p>
            <a:pPr lvl="0" algn="ctr">
              <a:lnSpc>
                <a:spcPct val="90000"/>
              </a:lnSpc>
            </a:pPr>
            <a:r>
              <a:rPr lang="ko-KR" altLang="en-US" dirty="0" smtClean="0">
                <a:solidFill>
                  <a:schemeClr val="accent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Impact"/>
                <a:sym typeface="Impact"/>
              </a:rPr>
              <a:t>유의한 </a:t>
            </a:r>
            <a:r>
              <a:rPr lang="ko-KR" altLang="en-US" dirty="0">
                <a:solidFill>
                  <a:schemeClr val="accent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Impact"/>
                <a:sym typeface="Impact"/>
              </a:rPr>
              <a:t>결과가 나타남</a:t>
            </a:r>
            <a:r>
              <a:rPr lang="en-US" altLang="ko-KR" dirty="0">
                <a:solidFill>
                  <a:schemeClr val="accent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Impact"/>
                <a:sym typeface="Impact"/>
              </a:rPr>
              <a:t>.</a:t>
            </a:r>
            <a:endParaRPr lang="ko-KR" altLang="en-US" dirty="0">
              <a:solidFill>
                <a:schemeClr val="accent1"/>
              </a:solidFill>
              <a:latin typeface="LG Smart UI Regular" panose="020B0500000101010101" pitchFamily="50" charset="-127"/>
              <a:ea typeface="LG Smart UI Regular" panose="020B0500000101010101" pitchFamily="50" charset="-127"/>
              <a:cs typeface="Impact"/>
              <a:sym typeface="Impact"/>
            </a:endParaRPr>
          </a:p>
          <a:p>
            <a:pPr lvl="0" algn="ctr">
              <a:lnSpc>
                <a:spcPct val="90000"/>
              </a:lnSpc>
            </a:pPr>
            <a:r>
              <a:rPr lang="en-US" altLang="ko-KR" b="1" dirty="0">
                <a:solidFill>
                  <a:schemeClr val="tx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Impact"/>
                <a:sym typeface="Impact"/>
              </a:rPr>
              <a:t>( P-value &gt; 0.05 )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5566884" y="3834686"/>
            <a:ext cx="3536775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90000"/>
              </a:lnSpc>
            </a:pPr>
            <a:r>
              <a:rPr lang="ko-KR" altLang="en-US" dirty="0">
                <a:solidFill>
                  <a:schemeClr val="tx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Impact"/>
                <a:sym typeface="Impact"/>
              </a:rPr>
              <a:t/>
            </a:r>
            <a:br>
              <a:rPr lang="ko-KR" altLang="en-US" dirty="0">
                <a:solidFill>
                  <a:schemeClr val="tx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Impact"/>
                <a:sym typeface="Impact"/>
              </a:rPr>
            </a:br>
            <a:r>
              <a:rPr lang="ko-KR" altLang="en-US" dirty="0" smtClean="0">
                <a:solidFill>
                  <a:srgbClr val="C00000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Impact"/>
                <a:sym typeface="Impact"/>
              </a:rPr>
              <a:t>매출이 </a:t>
            </a:r>
            <a:r>
              <a:rPr lang="ko-KR" altLang="en-US" dirty="0">
                <a:solidFill>
                  <a:srgbClr val="C00000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Impact"/>
                <a:sym typeface="Impact"/>
              </a:rPr>
              <a:t>높은 </a:t>
            </a:r>
            <a:r>
              <a:rPr lang="ko-KR" altLang="en-US" dirty="0" smtClean="0">
                <a:solidFill>
                  <a:srgbClr val="C00000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Impact"/>
                <a:sym typeface="Impact"/>
              </a:rPr>
              <a:t>상권</a:t>
            </a:r>
            <a:r>
              <a:rPr lang="en-US" altLang="ko-KR" dirty="0" smtClean="0">
                <a:solidFill>
                  <a:srgbClr val="C00000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Impact"/>
                <a:sym typeface="Impact"/>
              </a:rPr>
              <a:t>(</a:t>
            </a:r>
            <a:r>
              <a:rPr lang="ko-KR" altLang="en-US" dirty="0" smtClean="0">
                <a:solidFill>
                  <a:srgbClr val="C00000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Impact"/>
                <a:sym typeface="Impact"/>
              </a:rPr>
              <a:t>상권</a:t>
            </a:r>
            <a:r>
              <a:rPr lang="en-US" altLang="ko-KR" dirty="0">
                <a:solidFill>
                  <a:srgbClr val="C00000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Impact"/>
                <a:sym typeface="Impact"/>
              </a:rPr>
              <a:t> </a:t>
            </a:r>
            <a:r>
              <a:rPr lang="en-US" altLang="ko-KR" dirty="0" smtClean="0">
                <a:solidFill>
                  <a:srgbClr val="C00000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Impact"/>
                <a:sym typeface="Impact"/>
              </a:rPr>
              <a:t>1)</a:t>
            </a:r>
            <a:r>
              <a:rPr lang="ko-KR" altLang="en-US" dirty="0" smtClean="0">
                <a:solidFill>
                  <a:schemeClr val="tx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Impact"/>
                <a:sym typeface="Impact"/>
              </a:rPr>
              <a:t>은 관광지와 </a:t>
            </a:r>
            <a:r>
              <a:rPr lang="ko-KR" altLang="en-US" dirty="0">
                <a:solidFill>
                  <a:schemeClr val="tx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Impact"/>
                <a:sym typeface="Impact"/>
              </a:rPr>
              <a:t>같은 </a:t>
            </a:r>
            <a:endParaRPr lang="en-US" altLang="ko-KR" dirty="0" smtClean="0">
              <a:solidFill>
                <a:schemeClr val="tx1"/>
              </a:solidFill>
              <a:latin typeface="LG Smart UI Regular" panose="020B0500000101010101" pitchFamily="50" charset="-127"/>
              <a:ea typeface="LG Smart UI Regular" panose="020B0500000101010101" pitchFamily="50" charset="-127"/>
              <a:cs typeface="Impact"/>
              <a:sym typeface="Impact"/>
            </a:endParaRPr>
          </a:p>
          <a:p>
            <a:pPr lvl="0" algn="ctr">
              <a:lnSpc>
                <a:spcPct val="90000"/>
              </a:lnSpc>
            </a:pPr>
            <a:r>
              <a:rPr lang="ko-KR" altLang="en-US" dirty="0" smtClean="0">
                <a:solidFill>
                  <a:srgbClr val="C00000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Impact"/>
                <a:sym typeface="Impact"/>
              </a:rPr>
              <a:t>특수 입지</a:t>
            </a:r>
            <a:r>
              <a:rPr lang="ko-KR" altLang="en-US" dirty="0" smtClean="0">
                <a:solidFill>
                  <a:schemeClr val="tx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Impact"/>
                <a:sym typeface="Impact"/>
              </a:rPr>
              <a:t> 이므로 </a:t>
            </a:r>
            <a:r>
              <a:rPr lang="ko-KR" altLang="en-US" dirty="0">
                <a:solidFill>
                  <a:schemeClr val="tx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Impact"/>
                <a:sym typeface="Impact"/>
              </a:rPr>
              <a:t>다른 </a:t>
            </a:r>
            <a:r>
              <a:rPr lang="ko-KR" altLang="en-US" dirty="0" smtClean="0">
                <a:solidFill>
                  <a:schemeClr val="tx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Impact"/>
                <a:sym typeface="Impact"/>
              </a:rPr>
              <a:t>독립 변수에 </a:t>
            </a:r>
            <a:endParaRPr lang="en-US" altLang="ko-KR" dirty="0" smtClean="0">
              <a:solidFill>
                <a:schemeClr val="tx1"/>
              </a:solidFill>
              <a:latin typeface="LG Smart UI Regular" panose="020B0500000101010101" pitchFamily="50" charset="-127"/>
              <a:ea typeface="LG Smart UI Regular" panose="020B0500000101010101" pitchFamily="50" charset="-127"/>
              <a:cs typeface="Impact"/>
              <a:sym typeface="Impact"/>
            </a:endParaRPr>
          </a:p>
          <a:p>
            <a:pPr lvl="0" algn="ctr">
              <a:lnSpc>
                <a:spcPct val="90000"/>
              </a:lnSpc>
            </a:pPr>
            <a:r>
              <a:rPr lang="ko-KR" altLang="en-US" dirty="0" smtClean="0">
                <a:solidFill>
                  <a:srgbClr val="C00000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Impact"/>
                <a:sym typeface="Impact"/>
              </a:rPr>
              <a:t>영향을 </a:t>
            </a:r>
            <a:r>
              <a:rPr lang="ko-KR" altLang="en-US" dirty="0">
                <a:solidFill>
                  <a:srgbClr val="C00000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Impact"/>
                <a:sym typeface="Impact"/>
              </a:rPr>
              <a:t>받지 </a:t>
            </a:r>
            <a:r>
              <a:rPr lang="ko-KR" altLang="en-US" dirty="0" smtClean="0">
                <a:solidFill>
                  <a:srgbClr val="C00000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Impact"/>
                <a:sym typeface="Impact"/>
              </a:rPr>
              <a:t>않을 가능성이 </a:t>
            </a:r>
            <a:r>
              <a:rPr lang="ko-KR" altLang="en-US" dirty="0">
                <a:solidFill>
                  <a:srgbClr val="C00000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Impact"/>
                <a:sym typeface="Impact"/>
              </a:rPr>
              <a:t>크다</a:t>
            </a:r>
            <a:r>
              <a:rPr lang="ko-KR" altLang="en-US" dirty="0">
                <a:solidFill>
                  <a:schemeClr val="tx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Impact"/>
                <a:sym typeface="Impact"/>
              </a:rPr>
              <a:t>고 </a:t>
            </a:r>
            <a:r>
              <a:rPr lang="ko-KR" altLang="en-US" dirty="0" smtClean="0">
                <a:solidFill>
                  <a:schemeClr val="tx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Impact"/>
                <a:sym typeface="Impact"/>
              </a:rPr>
              <a:t>가정</a:t>
            </a:r>
            <a:endParaRPr lang="ko-KR" altLang="en-US" dirty="0">
              <a:solidFill>
                <a:schemeClr val="tx1"/>
              </a:solidFill>
              <a:latin typeface="LG Smart UI Regular" panose="020B0500000101010101" pitchFamily="50" charset="-127"/>
              <a:ea typeface="LG Smart UI Regular" panose="020B0500000101010101" pitchFamily="50" charset="-127"/>
              <a:cs typeface="Impact"/>
              <a:sym typeface="Impact"/>
            </a:endParaRPr>
          </a:p>
          <a:p>
            <a:pPr lvl="0" algn="ctr">
              <a:lnSpc>
                <a:spcPct val="90000"/>
              </a:lnSpc>
            </a:pPr>
            <a:endParaRPr lang="ko-KR" altLang="en-US" dirty="0">
              <a:solidFill>
                <a:schemeClr val="tx1"/>
              </a:solidFill>
              <a:latin typeface="LG Smart UI Regular" panose="020B0500000101010101" pitchFamily="50" charset="-127"/>
              <a:ea typeface="LG Smart UI Regular" panose="020B0500000101010101" pitchFamily="50" charset="-127"/>
              <a:cs typeface="Impact"/>
              <a:sym typeface="Impac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4" name="Google Shape;504;gad5b94258c_2_407"/>
          <p:cNvPicPr preferRelativeResize="0"/>
          <p:nvPr/>
        </p:nvPicPr>
        <p:blipFill rotWithShape="1">
          <a:blip r:embed="rId3">
            <a:alphaModFix/>
          </a:blip>
          <a:srcRect t="825"/>
          <a:stretch/>
        </p:blipFill>
        <p:spPr>
          <a:xfrm>
            <a:off x="5075016" y="1210235"/>
            <a:ext cx="1857365" cy="2250276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5381" y="979149"/>
            <a:ext cx="2953338" cy="2654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91" name="Google Shape;491;gad5b94258c_2_407"/>
          <p:cNvSpPr txBox="1">
            <a:spLocks noGrp="1"/>
          </p:cNvSpPr>
          <p:nvPr>
            <p:ph type="title"/>
          </p:nvPr>
        </p:nvSpPr>
        <p:spPr>
          <a:xfrm>
            <a:off x="359532" y="1"/>
            <a:ext cx="8784600" cy="6276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2" name="Google Shape;492;gad5b94258c_2_407"/>
          <p:cNvSpPr/>
          <p:nvPr/>
        </p:nvSpPr>
        <p:spPr>
          <a:xfrm>
            <a:off x="0" y="-29825"/>
            <a:ext cx="9144000" cy="657300"/>
          </a:xfrm>
          <a:prstGeom prst="rect">
            <a:avLst/>
          </a:prstGeom>
          <a:solidFill>
            <a:srgbClr val="1155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90000"/>
              </a:lnSpc>
            </a:pPr>
            <a:r>
              <a:rPr lang="en-US" altLang="ko-KR" sz="2000" b="1" dirty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Ⅱ.  </a:t>
            </a:r>
            <a:r>
              <a:rPr lang="ko-KR" altLang="en-US" sz="2000" b="1" dirty="0" smtClean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분석 과정</a:t>
            </a:r>
            <a:r>
              <a:rPr lang="en-US" altLang="ko-KR" sz="2000" b="1" dirty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:  </a:t>
            </a:r>
            <a:r>
              <a:rPr lang="ko-KR" altLang="en-US" sz="2000" b="1" dirty="0" err="1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클러스터링</a:t>
            </a:r>
            <a:r>
              <a:rPr lang="ko-KR" altLang="en-US" sz="2000" b="1" dirty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 </a:t>
            </a:r>
            <a:r>
              <a:rPr lang="ko-KR" altLang="en-US" sz="2000" b="1" dirty="0" smtClean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확인 </a:t>
            </a:r>
            <a:r>
              <a:rPr lang="en-US" altLang="ko-KR" sz="2000" b="1" dirty="0" smtClean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(</a:t>
            </a:r>
            <a:r>
              <a:rPr lang="ko-KR" altLang="en-US" sz="2000" b="1" dirty="0" smtClean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제 </a:t>
            </a:r>
            <a:r>
              <a:rPr lang="en-US" altLang="ko-KR" sz="2000" b="1" dirty="0" smtClean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1</a:t>
            </a:r>
            <a:r>
              <a:rPr lang="ko-KR" altLang="en-US" sz="2000" b="1" dirty="0" smtClean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상권</a:t>
            </a:r>
            <a:r>
              <a:rPr lang="en-US" altLang="ko-KR" sz="2000" b="1" dirty="0" smtClean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)</a:t>
            </a:r>
            <a:r>
              <a:rPr lang="ko-KR" altLang="en-US" sz="2000" b="1" dirty="0" smtClean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 </a:t>
            </a:r>
            <a:endParaRPr lang="ko-KR" altLang="en-US" sz="2000" b="1" dirty="0">
              <a:solidFill>
                <a:srgbClr val="FFFFFF"/>
              </a:solidFill>
              <a:latin typeface="LG Smart UI Bold" pitchFamily="50" charset="-127"/>
              <a:ea typeface="LG Smart UI Bold" pitchFamily="50" charset="-127"/>
              <a:cs typeface="Impact"/>
              <a:sym typeface="Impact"/>
            </a:endParaRPr>
          </a:p>
        </p:txBody>
      </p:sp>
      <p:sp>
        <p:nvSpPr>
          <p:cNvPr id="494" name="Google Shape;494;gad5b94258c_2_407"/>
          <p:cNvSpPr/>
          <p:nvPr/>
        </p:nvSpPr>
        <p:spPr>
          <a:xfrm>
            <a:off x="4200" y="5086000"/>
            <a:ext cx="9144000" cy="57600"/>
          </a:xfrm>
          <a:prstGeom prst="rect">
            <a:avLst/>
          </a:prstGeom>
          <a:solidFill>
            <a:srgbClr val="1155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6" name="Google Shape;496;gad5b94258c_2_407"/>
          <p:cNvSpPr/>
          <p:nvPr/>
        </p:nvSpPr>
        <p:spPr>
          <a:xfrm>
            <a:off x="1251718" y="1191519"/>
            <a:ext cx="1255979" cy="1283646"/>
          </a:xfrm>
          <a:prstGeom prst="ellipse">
            <a:avLst/>
          </a:prstGeom>
          <a:solidFill>
            <a:schemeClr val="tx1">
              <a:lumMod val="65000"/>
              <a:lumOff val="35000"/>
              <a:alpha val="19880"/>
            </a:schemeClr>
          </a:solidFill>
          <a:ln>
            <a:noFill/>
          </a:ln>
          <a:effectLst>
            <a:outerShdw blurRad="57150" dist="19050" dir="5400000" algn="bl" rotWithShape="0">
              <a:srgbClr val="000000">
                <a:alpha val="61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5" name="Google Shape;505;gad5b94258c_2_407"/>
          <p:cNvSpPr/>
          <p:nvPr/>
        </p:nvSpPr>
        <p:spPr>
          <a:xfrm>
            <a:off x="5107441" y="1428012"/>
            <a:ext cx="1789707" cy="309998"/>
          </a:xfrm>
          <a:prstGeom prst="rect">
            <a:avLst/>
          </a:prstGeom>
          <a:noFill/>
          <a:ln w="127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직사각형 2"/>
          <p:cNvSpPr/>
          <p:nvPr/>
        </p:nvSpPr>
        <p:spPr>
          <a:xfrm>
            <a:off x="828513" y="4198005"/>
            <a:ext cx="100059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ko-KR" b="1" dirty="0">
                <a:solidFill>
                  <a:srgbClr val="C00000"/>
                </a:solidFill>
                <a:latin typeface="Impact"/>
                <a:ea typeface="Impact"/>
                <a:cs typeface="Impact"/>
                <a:sym typeface="Impact"/>
              </a:rPr>
              <a:t>( </a:t>
            </a:r>
            <a:r>
              <a:rPr lang="ko-KR" altLang="en-US" b="1" dirty="0">
                <a:solidFill>
                  <a:srgbClr val="C00000"/>
                </a:solidFill>
                <a:latin typeface="Impact"/>
                <a:ea typeface="Impact"/>
                <a:cs typeface="Impact"/>
                <a:sym typeface="Impact"/>
              </a:rPr>
              <a:t>제 </a:t>
            </a:r>
            <a:r>
              <a:rPr lang="en-US" altLang="ko-KR" b="1" dirty="0">
                <a:solidFill>
                  <a:srgbClr val="C00000"/>
                </a:solidFill>
                <a:latin typeface="Impact"/>
                <a:ea typeface="Impact"/>
                <a:cs typeface="Impact"/>
                <a:sym typeface="Impact"/>
              </a:rPr>
              <a:t>1</a:t>
            </a:r>
            <a:r>
              <a:rPr lang="ko-KR" altLang="en-US" b="1" dirty="0">
                <a:solidFill>
                  <a:srgbClr val="C00000"/>
                </a:solidFill>
                <a:latin typeface="Impact"/>
                <a:ea typeface="Impact"/>
                <a:cs typeface="Impact"/>
                <a:sym typeface="Impact"/>
              </a:rPr>
              <a:t>상권 </a:t>
            </a:r>
            <a:r>
              <a:rPr lang="en-US" altLang="ko-KR" b="1" dirty="0">
                <a:solidFill>
                  <a:srgbClr val="C00000"/>
                </a:solidFill>
                <a:latin typeface="Impact"/>
                <a:ea typeface="Impact"/>
                <a:cs typeface="Impact"/>
                <a:sym typeface="Impact"/>
              </a:rPr>
              <a:t>)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829108" y="3991626"/>
            <a:ext cx="5845448" cy="8679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90000"/>
              </a:lnSpc>
            </a:pPr>
            <a:r>
              <a:rPr lang="ko-KR" altLang="en-US" dirty="0" smtClean="0">
                <a:solidFill>
                  <a:schemeClr val="tx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Impact"/>
                <a:sym typeface="Impact"/>
              </a:rPr>
              <a:t>또한 도로 명 별 평균 매출과 편의점 수가 가장 </a:t>
            </a:r>
            <a:r>
              <a:rPr lang="ko-KR" altLang="en-US" dirty="0">
                <a:solidFill>
                  <a:schemeClr val="tx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Impact"/>
                <a:sym typeface="Impact"/>
              </a:rPr>
              <a:t>많았던 </a:t>
            </a:r>
            <a:r>
              <a:rPr lang="en-US" altLang="ko-KR" dirty="0" smtClean="0">
                <a:solidFill>
                  <a:schemeClr val="tx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Impact"/>
                <a:sym typeface="Impact"/>
              </a:rPr>
              <a:t>1 </a:t>
            </a:r>
            <a:r>
              <a:rPr lang="ko-KR" altLang="en-US" dirty="0">
                <a:solidFill>
                  <a:schemeClr val="tx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Impact"/>
                <a:sym typeface="Impact"/>
              </a:rPr>
              <a:t>상권에</a:t>
            </a:r>
          </a:p>
          <a:p>
            <a:pPr lvl="0" algn="ctr">
              <a:lnSpc>
                <a:spcPct val="90000"/>
              </a:lnSpc>
            </a:pPr>
            <a:r>
              <a:rPr lang="ko-KR" altLang="en-US" dirty="0" smtClean="0">
                <a:solidFill>
                  <a:schemeClr val="tx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Impact"/>
                <a:sym typeface="Impact"/>
              </a:rPr>
              <a:t>생존율을 확인해보니 대부분의 </a:t>
            </a:r>
            <a:r>
              <a:rPr lang="ko-KR" altLang="en-US" dirty="0">
                <a:solidFill>
                  <a:schemeClr val="tx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Impact"/>
                <a:sym typeface="Impact"/>
              </a:rPr>
              <a:t>상권들이 </a:t>
            </a:r>
            <a:r>
              <a:rPr lang="ko-KR" altLang="en-US" dirty="0" smtClean="0">
                <a:solidFill>
                  <a:schemeClr val="tx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Impact"/>
                <a:sym typeface="Impact"/>
              </a:rPr>
              <a:t>생존율이 </a:t>
            </a:r>
            <a:r>
              <a:rPr lang="en-US" altLang="ko-KR" dirty="0">
                <a:solidFill>
                  <a:schemeClr val="tx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Impact"/>
                <a:sym typeface="Impact"/>
              </a:rPr>
              <a:t>100</a:t>
            </a:r>
            <a:r>
              <a:rPr lang="en-US" altLang="ko-KR" dirty="0" smtClean="0">
                <a:solidFill>
                  <a:schemeClr val="tx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Impact"/>
                <a:sym typeface="Impact"/>
              </a:rPr>
              <a:t>%</a:t>
            </a:r>
            <a:r>
              <a:rPr lang="ko-KR" altLang="en-US" dirty="0">
                <a:solidFill>
                  <a:schemeClr val="tx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Impact"/>
                <a:sym typeface="Impact"/>
              </a:rPr>
              <a:t> </a:t>
            </a:r>
            <a:r>
              <a:rPr lang="ko-KR" altLang="en-US" dirty="0" smtClean="0">
                <a:solidFill>
                  <a:schemeClr val="tx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Impact"/>
                <a:sym typeface="Impact"/>
              </a:rPr>
              <a:t>인 것을 확인</a:t>
            </a:r>
            <a:r>
              <a:rPr lang="en-US" altLang="ko-KR" dirty="0" smtClean="0">
                <a:solidFill>
                  <a:schemeClr val="tx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Impact"/>
                <a:sym typeface="Impact"/>
              </a:rPr>
              <a:t>. </a:t>
            </a:r>
          </a:p>
          <a:p>
            <a:pPr lvl="0" algn="ctr">
              <a:lnSpc>
                <a:spcPct val="90000"/>
              </a:lnSpc>
            </a:pPr>
            <a:r>
              <a:rPr lang="ko-KR" altLang="en-US" dirty="0" smtClean="0">
                <a:solidFill>
                  <a:schemeClr val="tx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Impact"/>
                <a:sym typeface="Impact"/>
              </a:rPr>
              <a:t>그러므로 실증분석을 </a:t>
            </a:r>
            <a:r>
              <a:rPr lang="ko-KR" altLang="en-US" dirty="0">
                <a:solidFill>
                  <a:schemeClr val="tx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Impact"/>
                <a:sym typeface="Impact"/>
              </a:rPr>
              <a:t>위해 </a:t>
            </a:r>
            <a:r>
              <a:rPr lang="ko-KR" altLang="en-US" dirty="0" smtClean="0">
                <a:solidFill>
                  <a:schemeClr val="tx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Impact"/>
                <a:sym typeface="Impact"/>
              </a:rPr>
              <a:t>생존율이 </a:t>
            </a:r>
            <a:r>
              <a:rPr lang="en-US" altLang="ko-KR" dirty="0">
                <a:solidFill>
                  <a:srgbClr val="C00000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Impact"/>
                <a:sym typeface="Impact"/>
              </a:rPr>
              <a:t>100</a:t>
            </a:r>
            <a:r>
              <a:rPr lang="en-US" altLang="ko-KR" dirty="0" smtClean="0">
                <a:solidFill>
                  <a:srgbClr val="C00000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Impact"/>
                <a:sym typeface="Impact"/>
              </a:rPr>
              <a:t>%</a:t>
            </a:r>
            <a:r>
              <a:rPr lang="ko-KR" altLang="en-US" dirty="0" smtClean="0">
                <a:solidFill>
                  <a:srgbClr val="C00000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Impact"/>
                <a:sym typeface="Impact"/>
              </a:rPr>
              <a:t>인 </a:t>
            </a:r>
            <a:r>
              <a:rPr lang="ko-KR" altLang="en-US" dirty="0">
                <a:solidFill>
                  <a:srgbClr val="C00000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Impact"/>
                <a:sym typeface="Impact"/>
              </a:rPr>
              <a:t>상권들을 </a:t>
            </a:r>
            <a:r>
              <a:rPr lang="ko-KR" altLang="en-US" dirty="0" smtClean="0">
                <a:solidFill>
                  <a:srgbClr val="C00000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Impact"/>
                <a:sym typeface="Impact"/>
              </a:rPr>
              <a:t>분석대상에 </a:t>
            </a:r>
            <a:r>
              <a:rPr lang="ko-KR" altLang="en-US" dirty="0">
                <a:solidFill>
                  <a:srgbClr val="C00000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Impact"/>
                <a:sym typeface="Impact"/>
              </a:rPr>
              <a:t>제외</a:t>
            </a:r>
          </a:p>
          <a:p>
            <a:pPr lvl="0" algn="ctr">
              <a:lnSpc>
                <a:spcPct val="90000"/>
              </a:lnSpc>
            </a:pPr>
            <a:endParaRPr lang="ko-KR" altLang="en-US" dirty="0">
              <a:solidFill>
                <a:schemeClr val="tx1"/>
              </a:solidFill>
              <a:latin typeface="LG Smart UI Regular" panose="020B0500000101010101" pitchFamily="50" charset="-127"/>
              <a:ea typeface="LG Smart UI Regular" panose="020B0500000101010101" pitchFamily="50" charset="-127"/>
              <a:cs typeface="Impact"/>
              <a:sym typeface="Impact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366058" y="3747015"/>
            <a:ext cx="8471647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Google Shape;505;gad5b94258c_2_407"/>
          <p:cNvSpPr/>
          <p:nvPr/>
        </p:nvSpPr>
        <p:spPr>
          <a:xfrm>
            <a:off x="5107441" y="1942504"/>
            <a:ext cx="1789707" cy="908271"/>
          </a:xfrm>
          <a:prstGeom prst="rect">
            <a:avLst/>
          </a:prstGeom>
          <a:noFill/>
          <a:ln w="127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505;gad5b94258c_2_407"/>
          <p:cNvSpPr/>
          <p:nvPr/>
        </p:nvSpPr>
        <p:spPr>
          <a:xfrm>
            <a:off x="5107441" y="2940385"/>
            <a:ext cx="1789707" cy="490481"/>
          </a:xfrm>
          <a:prstGeom prst="rect">
            <a:avLst/>
          </a:prstGeom>
          <a:noFill/>
          <a:ln w="127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61366" y="4087798"/>
            <a:ext cx="8734984" cy="8679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90000"/>
              </a:lnSpc>
            </a:pPr>
            <a:r>
              <a:rPr lang="ko-KR" altLang="en-US" b="1" dirty="0" err="1" smtClean="0">
                <a:solidFill>
                  <a:schemeClr val="accent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Impact"/>
                <a:sym typeface="Impact"/>
              </a:rPr>
              <a:t>클러스터링</a:t>
            </a:r>
            <a:r>
              <a:rPr lang="en-US" altLang="ko-KR" b="1" dirty="0" smtClean="0">
                <a:solidFill>
                  <a:schemeClr val="accent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Impact"/>
                <a:sym typeface="Impact"/>
              </a:rPr>
              <a:t>(Clustering)</a:t>
            </a:r>
            <a:r>
              <a:rPr lang="ko-KR" altLang="en-US" b="1" dirty="0" smtClean="0">
                <a:solidFill>
                  <a:schemeClr val="accent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Impact"/>
                <a:sym typeface="Impact"/>
              </a:rPr>
              <a:t> </a:t>
            </a:r>
            <a:r>
              <a:rPr lang="ko-KR" altLang="en-US" b="1" dirty="0">
                <a:solidFill>
                  <a:schemeClr val="accent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Impact"/>
                <a:sym typeface="Impact"/>
              </a:rPr>
              <a:t>후 </a:t>
            </a:r>
            <a:r>
              <a:rPr lang="ko-KR" altLang="en-US" b="1" dirty="0" smtClean="0">
                <a:solidFill>
                  <a:schemeClr val="accent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Impact"/>
                <a:sym typeface="Impact"/>
              </a:rPr>
              <a:t>후진 제거 법</a:t>
            </a:r>
            <a:endParaRPr lang="ko-KR" altLang="en-US" b="1" dirty="0">
              <a:solidFill>
                <a:schemeClr val="accent1"/>
              </a:solidFill>
              <a:latin typeface="LG Smart UI Regular" panose="020B0500000101010101" pitchFamily="50" charset="-127"/>
              <a:ea typeface="LG Smart UI Regular" panose="020B0500000101010101" pitchFamily="50" charset="-127"/>
              <a:cs typeface="Impact"/>
              <a:sym typeface="Impact"/>
            </a:endParaRPr>
          </a:p>
          <a:p>
            <a:pPr lvl="0" algn="ctr">
              <a:lnSpc>
                <a:spcPct val="90000"/>
              </a:lnSpc>
            </a:pPr>
            <a:endParaRPr lang="ko-KR" altLang="en-US" dirty="0">
              <a:solidFill>
                <a:schemeClr val="tx1"/>
              </a:solidFill>
              <a:latin typeface="LG Smart UI Regular" panose="020B0500000101010101" pitchFamily="50" charset="-127"/>
              <a:ea typeface="LG Smart UI Regular" panose="020B0500000101010101" pitchFamily="50" charset="-127"/>
              <a:cs typeface="Impact"/>
              <a:sym typeface="Impact"/>
            </a:endParaRPr>
          </a:p>
          <a:p>
            <a:pPr lvl="0" algn="ctr">
              <a:lnSpc>
                <a:spcPct val="90000"/>
              </a:lnSpc>
            </a:pPr>
            <a:r>
              <a:rPr lang="ko-KR" altLang="en-US" dirty="0">
                <a:solidFill>
                  <a:schemeClr val="tx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Impact"/>
                <a:sym typeface="Impact"/>
              </a:rPr>
              <a:t>클러스터링을 통해 매출과 </a:t>
            </a:r>
            <a:r>
              <a:rPr lang="ko-KR" altLang="en-US" dirty="0" smtClean="0">
                <a:solidFill>
                  <a:schemeClr val="tx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Impact"/>
                <a:sym typeface="Impact"/>
              </a:rPr>
              <a:t>점포 수로 </a:t>
            </a:r>
            <a:r>
              <a:rPr lang="en-US" altLang="ko-KR" dirty="0">
                <a:solidFill>
                  <a:schemeClr val="tx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Impact"/>
                <a:sym typeface="Impact"/>
              </a:rPr>
              <a:t>3</a:t>
            </a:r>
            <a:r>
              <a:rPr lang="ko-KR" altLang="en-US" dirty="0">
                <a:solidFill>
                  <a:schemeClr val="tx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Impact"/>
                <a:sym typeface="Impact"/>
              </a:rPr>
              <a:t>개의 </a:t>
            </a:r>
            <a:r>
              <a:rPr lang="ko-KR" altLang="en-US" dirty="0" smtClean="0">
                <a:solidFill>
                  <a:schemeClr val="tx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Impact"/>
                <a:sym typeface="Impact"/>
              </a:rPr>
              <a:t>상권 별로 </a:t>
            </a:r>
            <a:r>
              <a:rPr lang="ko-KR" altLang="en-US" dirty="0" smtClean="0">
                <a:solidFill>
                  <a:srgbClr val="C00000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Impact"/>
                <a:sym typeface="Impact"/>
              </a:rPr>
              <a:t>독립변수의 분산팽창계수 </a:t>
            </a:r>
            <a:r>
              <a:rPr lang="en-US" altLang="ko-KR" dirty="0" smtClean="0">
                <a:solidFill>
                  <a:srgbClr val="C00000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Impact"/>
                <a:sym typeface="Impact"/>
              </a:rPr>
              <a:t>(VIF)</a:t>
            </a:r>
            <a:r>
              <a:rPr lang="ko-KR" altLang="en-US" dirty="0" err="1" smtClean="0">
                <a:solidFill>
                  <a:srgbClr val="C00000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Impact"/>
                <a:sym typeface="Impact"/>
              </a:rPr>
              <a:t>를</a:t>
            </a:r>
            <a:r>
              <a:rPr lang="ko-KR" altLang="en-US" dirty="0" smtClean="0">
                <a:solidFill>
                  <a:srgbClr val="C00000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Impact"/>
                <a:sym typeface="Impact"/>
              </a:rPr>
              <a:t> </a:t>
            </a:r>
            <a:r>
              <a:rPr lang="ko-KR" altLang="en-US" dirty="0">
                <a:solidFill>
                  <a:srgbClr val="C00000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Impact"/>
                <a:sym typeface="Impact"/>
              </a:rPr>
              <a:t>확인</a:t>
            </a:r>
            <a:r>
              <a:rPr lang="ko-KR" altLang="en-US" dirty="0">
                <a:solidFill>
                  <a:schemeClr val="tx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Impact"/>
                <a:sym typeface="Impact"/>
              </a:rPr>
              <a:t>하여 </a:t>
            </a:r>
            <a:r>
              <a:rPr lang="ko-KR" altLang="en-US" dirty="0">
                <a:solidFill>
                  <a:srgbClr val="C00000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Impact"/>
                <a:sym typeface="Impact"/>
              </a:rPr>
              <a:t>다중공선성이 높은 </a:t>
            </a:r>
            <a:r>
              <a:rPr lang="ko-KR" altLang="en-US" dirty="0" smtClean="0">
                <a:solidFill>
                  <a:srgbClr val="C00000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Impact"/>
                <a:sym typeface="Impact"/>
              </a:rPr>
              <a:t>변수를 </a:t>
            </a:r>
            <a:r>
              <a:rPr lang="ko-KR" altLang="en-US" dirty="0">
                <a:solidFill>
                  <a:srgbClr val="C00000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Impact"/>
                <a:sym typeface="Impact"/>
              </a:rPr>
              <a:t>제거 </a:t>
            </a:r>
            <a:r>
              <a:rPr lang="ko-KR" altLang="en-US" dirty="0">
                <a:solidFill>
                  <a:schemeClr val="tx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Impact"/>
                <a:sym typeface="Impact"/>
              </a:rPr>
              <a:t>그리고 </a:t>
            </a:r>
            <a:r>
              <a:rPr lang="ko-KR" altLang="en-US" dirty="0" smtClean="0">
                <a:solidFill>
                  <a:srgbClr val="C00000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Impact"/>
                <a:sym typeface="Impact"/>
              </a:rPr>
              <a:t>유의 확률</a:t>
            </a:r>
            <a:r>
              <a:rPr lang="en-US" altLang="ko-KR" dirty="0" smtClean="0">
                <a:solidFill>
                  <a:srgbClr val="C00000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Impact"/>
                <a:sym typeface="Impact"/>
              </a:rPr>
              <a:t>(p-value)</a:t>
            </a:r>
            <a:r>
              <a:rPr lang="ko-KR" altLang="en-US" dirty="0" smtClean="0">
                <a:solidFill>
                  <a:srgbClr val="C00000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Impact"/>
                <a:sym typeface="Impact"/>
              </a:rPr>
              <a:t>이 </a:t>
            </a:r>
            <a:r>
              <a:rPr lang="ko-KR" altLang="en-US" dirty="0">
                <a:solidFill>
                  <a:srgbClr val="C00000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Impact"/>
                <a:sym typeface="Impact"/>
              </a:rPr>
              <a:t>높은 변수를 순차적으로 제거</a:t>
            </a:r>
            <a:r>
              <a:rPr lang="ko-KR" altLang="en-US" dirty="0">
                <a:solidFill>
                  <a:schemeClr val="tx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Impact"/>
                <a:sym typeface="Impact"/>
              </a:rPr>
              <a:t>하며 </a:t>
            </a:r>
            <a:r>
              <a:rPr lang="en-US" altLang="ko-KR" i="1" dirty="0">
                <a:solidFill>
                  <a:srgbClr val="C00000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R</a:t>
            </a:r>
            <a:r>
              <a:rPr lang="en-US" altLang="ko-KR" i="1" baseline="30000" dirty="0">
                <a:solidFill>
                  <a:srgbClr val="C00000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2 </a:t>
            </a:r>
            <a:r>
              <a:rPr lang="ko-KR" altLang="en-US" dirty="0">
                <a:solidFill>
                  <a:srgbClr val="C00000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Impact"/>
                <a:sym typeface="Impact"/>
              </a:rPr>
              <a:t>과 수정된 </a:t>
            </a:r>
            <a:r>
              <a:rPr lang="en-US" altLang="ko-KR" i="1" dirty="0" smtClean="0">
                <a:solidFill>
                  <a:srgbClr val="C00000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R</a:t>
            </a:r>
            <a:r>
              <a:rPr lang="en-US" altLang="ko-KR" i="1" baseline="30000" dirty="0" smtClean="0">
                <a:solidFill>
                  <a:srgbClr val="C00000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2</a:t>
            </a:r>
            <a:r>
              <a:rPr lang="ko-KR" altLang="en-US" dirty="0" smtClean="0">
                <a:solidFill>
                  <a:srgbClr val="C00000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Impact"/>
                <a:sym typeface="Impact"/>
              </a:rPr>
              <a:t> 가 차이가 최소화</a:t>
            </a:r>
            <a:r>
              <a:rPr lang="ko-KR" altLang="en-US" dirty="0" smtClean="0">
                <a:solidFill>
                  <a:schemeClr val="tx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Impact"/>
                <a:sym typeface="Impact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Impact"/>
                <a:sym typeface="Impact"/>
              </a:rPr>
              <a:t>되는 시점에서 독립 변수를 선정 </a:t>
            </a:r>
          </a:p>
        </p:txBody>
      </p:sp>
      <p:pic>
        <p:nvPicPr>
          <p:cNvPr id="3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85" y="1218980"/>
            <a:ext cx="3261021" cy="2467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91" name="Google Shape;491;gad5b94258c_2_407"/>
          <p:cNvSpPr txBox="1">
            <a:spLocks noGrp="1"/>
          </p:cNvSpPr>
          <p:nvPr>
            <p:ph type="title"/>
          </p:nvPr>
        </p:nvSpPr>
        <p:spPr>
          <a:xfrm>
            <a:off x="359532" y="1"/>
            <a:ext cx="8784600" cy="6276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2" name="Google Shape;492;gad5b94258c_2_407"/>
          <p:cNvSpPr/>
          <p:nvPr/>
        </p:nvSpPr>
        <p:spPr>
          <a:xfrm>
            <a:off x="0" y="-29825"/>
            <a:ext cx="9144000" cy="657300"/>
          </a:xfrm>
          <a:prstGeom prst="rect">
            <a:avLst/>
          </a:prstGeom>
          <a:solidFill>
            <a:srgbClr val="1155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Ⅲ. </a:t>
            </a:r>
            <a:r>
              <a:rPr lang="en" sz="2000" b="1" dirty="0" smtClean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분석 </a:t>
            </a:r>
            <a:r>
              <a:rPr lang="ko-KR" altLang="en-US" sz="2000" b="1" dirty="0" smtClean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과정</a:t>
            </a:r>
            <a:r>
              <a:rPr lang="en" sz="2000" b="1" dirty="0" smtClean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: </a:t>
            </a:r>
            <a:r>
              <a:rPr lang="ko-KR" altLang="en-US" sz="2000" b="1" dirty="0" smtClean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모델링 과정</a:t>
            </a:r>
            <a:endParaRPr sz="2000" b="1" dirty="0">
              <a:solidFill>
                <a:srgbClr val="FFFFFF"/>
              </a:solidFill>
              <a:latin typeface="LG Smart UI Bold" pitchFamily="50" charset="-127"/>
              <a:ea typeface="LG Smart UI Bold" pitchFamily="50" charset="-127"/>
              <a:cs typeface="Impact"/>
              <a:sym typeface="Impact"/>
            </a:endParaRPr>
          </a:p>
        </p:txBody>
      </p:sp>
      <p:sp>
        <p:nvSpPr>
          <p:cNvPr id="494" name="Google Shape;494;gad5b94258c_2_407"/>
          <p:cNvSpPr/>
          <p:nvPr/>
        </p:nvSpPr>
        <p:spPr>
          <a:xfrm>
            <a:off x="4200" y="5086000"/>
            <a:ext cx="9144000" cy="57600"/>
          </a:xfrm>
          <a:prstGeom prst="rect">
            <a:avLst/>
          </a:prstGeom>
          <a:solidFill>
            <a:srgbClr val="1155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35;p2"/>
          <p:cNvSpPr txBox="1">
            <a:spLocks/>
          </p:cNvSpPr>
          <p:nvPr/>
        </p:nvSpPr>
        <p:spPr>
          <a:xfrm>
            <a:off x="5560160" y="-144838"/>
            <a:ext cx="4625400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96176" algn="l" rtl="0">
              <a:lnSpc>
                <a:spcPct val="90000"/>
              </a:lnSpc>
              <a:spcBef>
                <a:spcPts val="942"/>
              </a:spcBef>
              <a:spcAft>
                <a:spcPts val="0"/>
              </a:spcAft>
              <a:buClr>
                <a:schemeClr val="dk1"/>
              </a:buClr>
              <a:buSzPts val="2639"/>
              <a:buFont typeface="Arial"/>
              <a:buChar char="•"/>
              <a:defRPr sz="263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72300" algn="l" rtl="0">
              <a:lnSpc>
                <a:spcPct val="90000"/>
              </a:lnSpc>
              <a:spcBef>
                <a:spcPts val="471"/>
              </a:spcBef>
              <a:spcAft>
                <a:spcPts val="0"/>
              </a:spcAft>
              <a:buClr>
                <a:schemeClr val="dk1"/>
              </a:buClr>
              <a:buSzPts val="2263"/>
              <a:buFont typeface="Arial"/>
              <a:buChar char="•"/>
              <a:defRPr sz="226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8361" algn="l" rtl="0">
              <a:lnSpc>
                <a:spcPct val="90000"/>
              </a:lnSpc>
              <a:spcBef>
                <a:spcPts val="471"/>
              </a:spcBef>
              <a:spcAft>
                <a:spcPts val="0"/>
              </a:spcAft>
              <a:buClr>
                <a:schemeClr val="dk1"/>
              </a:buClr>
              <a:buSzPts val="1886"/>
              <a:buFont typeface="Arial"/>
              <a:buChar char="•"/>
              <a:defRPr sz="188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6359" algn="l" rtl="0">
              <a:lnSpc>
                <a:spcPct val="90000"/>
              </a:lnSpc>
              <a:spcBef>
                <a:spcPts val="471"/>
              </a:spcBef>
              <a:spcAft>
                <a:spcPts val="0"/>
              </a:spcAft>
              <a:buClr>
                <a:schemeClr val="dk1"/>
              </a:buClr>
              <a:buSzPts val="1697"/>
              <a:buFont typeface="Arial"/>
              <a:buChar char="•"/>
              <a:defRPr sz="169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6359" algn="l" rtl="0">
              <a:lnSpc>
                <a:spcPct val="90000"/>
              </a:lnSpc>
              <a:spcBef>
                <a:spcPts val="471"/>
              </a:spcBef>
              <a:spcAft>
                <a:spcPts val="0"/>
              </a:spcAft>
              <a:buClr>
                <a:schemeClr val="dk1"/>
              </a:buClr>
              <a:buSzPts val="1697"/>
              <a:buFont typeface="Arial"/>
              <a:buChar char="•"/>
              <a:defRPr sz="169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6359" algn="l" rtl="0">
              <a:lnSpc>
                <a:spcPct val="90000"/>
              </a:lnSpc>
              <a:spcBef>
                <a:spcPts val="471"/>
              </a:spcBef>
              <a:spcAft>
                <a:spcPts val="0"/>
              </a:spcAft>
              <a:buClr>
                <a:schemeClr val="dk1"/>
              </a:buClr>
              <a:buSzPts val="1697"/>
              <a:buFont typeface="Arial"/>
              <a:buChar char="•"/>
              <a:defRPr sz="169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6359" algn="l" rtl="0">
              <a:lnSpc>
                <a:spcPct val="90000"/>
              </a:lnSpc>
              <a:spcBef>
                <a:spcPts val="471"/>
              </a:spcBef>
              <a:spcAft>
                <a:spcPts val="0"/>
              </a:spcAft>
              <a:buClr>
                <a:schemeClr val="dk1"/>
              </a:buClr>
              <a:buSzPts val="1697"/>
              <a:buFont typeface="Arial"/>
              <a:buChar char="•"/>
              <a:defRPr sz="169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6359" algn="l" rtl="0">
              <a:lnSpc>
                <a:spcPct val="90000"/>
              </a:lnSpc>
              <a:spcBef>
                <a:spcPts val="471"/>
              </a:spcBef>
              <a:spcAft>
                <a:spcPts val="0"/>
              </a:spcAft>
              <a:buClr>
                <a:schemeClr val="dk1"/>
              </a:buClr>
              <a:buSzPts val="1697"/>
              <a:buFont typeface="Arial"/>
              <a:buChar char="•"/>
              <a:defRPr sz="169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6359" algn="l" rtl="0">
              <a:lnSpc>
                <a:spcPct val="90000"/>
              </a:lnSpc>
              <a:spcBef>
                <a:spcPts val="471"/>
              </a:spcBef>
              <a:spcAft>
                <a:spcPts val="0"/>
              </a:spcAft>
              <a:buClr>
                <a:schemeClr val="dk1"/>
              </a:buClr>
              <a:buSzPts val="1697"/>
              <a:buFont typeface="Arial"/>
              <a:buChar char="•"/>
              <a:defRPr sz="169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SzPts val="2800"/>
              <a:buFont typeface="Arial"/>
              <a:buNone/>
            </a:pPr>
            <a:r>
              <a:rPr lang="ko-KR" altLang="en-US" sz="1200" b="1" smtClean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빅데이터 </a:t>
            </a:r>
            <a:r>
              <a:rPr lang="en-US" altLang="ko-KR" sz="1200" b="1" smtClean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UI </a:t>
            </a:r>
            <a:r>
              <a:rPr lang="ko-KR" altLang="en-US" sz="1200" b="1" smtClean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전문가 양성 과정 프로젝트</a:t>
            </a:r>
            <a:endParaRPr lang="ko-KR" altLang="en-US" sz="1200" b="1" dirty="0">
              <a:solidFill>
                <a:srgbClr val="FFFFFF"/>
              </a:solidFill>
              <a:latin typeface="LG Smart UI Bold" pitchFamily="50" charset="-127"/>
              <a:ea typeface="LG Smart UI Bold" pitchFamily="50" charset="-127"/>
              <a:cs typeface="Impact"/>
              <a:sym typeface="Impact"/>
            </a:endParaRP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1900" y="810085"/>
            <a:ext cx="2635250" cy="15572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1900" y="2599864"/>
            <a:ext cx="2584450" cy="12911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0" name="Google Shape;509;gad5b94258c_2_407"/>
          <p:cNvSpPr/>
          <p:nvPr/>
        </p:nvSpPr>
        <p:spPr>
          <a:xfrm>
            <a:off x="5711051" y="2974013"/>
            <a:ext cx="548555" cy="458417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509;gad5b94258c_2_407"/>
          <p:cNvSpPr/>
          <p:nvPr/>
        </p:nvSpPr>
        <p:spPr>
          <a:xfrm>
            <a:off x="5711051" y="1373813"/>
            <a:ext cx="548555" cy="458417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8806" y="2599865"/>
            <a:ext cx="2522245" cy="12911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41"/>
          <a:stretch/>
        </p:blipFill>
        <p:spPr bwMode="auto">
          <a:xfrm>
            <a:off x="3321050" y="860610"/>
            <a:ext cx="2548591" cy="14670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09" name="Google Shape;509;gad5b94258c_2_407"/>
          <p:cNvSpPr/>
          <p:nvPr/>
        </p:nvSpPr>
        <p:spPr>
          <a:xfrm>
            <a:off x="2887957" y="2139201"/>
            <a:ext cx="481649" cy="458417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5" name="직선 연결선 14"/>
          <p:cNvCxnSpPr/>
          <p:nvPr/>
        </p:nvCxnSpPr>
        <p:spPr>
          <a:xfrm>
            <a:off x="366058" y="4392498"/>
            <a:ext cx="8471647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/>
          <p:cNvCxnSpPr/>
          <p:nvPr/>
        </p:nvCxnSpPr>
        <p:spPr>
          <a:xfrm>
            <a:off x="6350000" y="3891020"/>
            <a:ext cx="253619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50930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423" y="835174"/>
            <a:ext cx="3332165" cy="2290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15" name="Google Shape;515;gad5b94258c_2_367"/>
          <p:cNvSpPr txBox="1">
            <a:spLocks noGrp="1"/>
          </p:cNvSpPr>
          <p:nvPr>
            <p:ph type="title"/>
          </p:nvPr>
        </p:nvSpPr>
        <p:spPr>
          <a:xfrm>
            <a:off x="359532" y="1"/>
            <a:ext cx="8784600" cy="6276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gad5b94258c_2_367"/>
          <p:cNvSpPr/>
          <p:nvPr/>
        </p:nvSpPr>
        <p:spPr>
          <a:xfrm>
            <a:off x="0" y="-29825"/>
            <a:ext cx="9144000" cy="657300"/>
          </a:xfrm>
          <a:prstGeom prst="rect">
            <a:avLst/>
          </a:prstGeom>
          <a:solidFill>
            <a:srgbClr val="1155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altLang="ko-KR" sz="2000" b="1" dirty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Ⅲ. </a:t>
            </a:r>
            <a:r>
              <a:rPr lang="ko-KR" altLang="en-US" sz="2000" b="1" dirty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분석 </a:t>
            </a:r>
            <a:r>
              <a:rPr lang="ko-KR" altLang="en-US" sz="2000" b="1" dirty="0" smtClean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결</a:t>
            </a:r>
            <a:r>
              <a:rPr lang="ko-KR" altLang="en-US" sz="2000" b="1" dirty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과</a:t>
            </a:r>
            <a:r>
              <a:rPr lang="en-US" altLang="ko-KR" sz="2000" b="1" dirty="0" smtClean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: OLS </a:t>
            </a:r>
            <a:r>
              <a:rPr lang="ko-KR" altLang="en-US" sz="2000" b="1" dirty="0" smtClean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결과</a:t>
            </a:r>
            <a:endParaRPr lang="ko-KR" altLang="en-US" sz="2000" b="1" dirty="0">
              <a:solidFill>
                <a:srgbClr val="FFFFFF"/>
              </a:solidFill>
              <a:latin typeface="LG Smart UI Bold" pitchFamily="50" charset="-127"/>
              <a:ea typeface="LG Smart UI Bold" pitchFamily="50" charset="-127"/>
              <a:cs typeface="Impact"/>
              <a:sym typeface="Impact"/>
            </a:endParaRPr>
          </a:p>
        </p:txBody>
      </p:sp>
      <p:sp>
        <p:nvSpPr>
          <p:cNvPr id="518" name="Google Shape;518;gad5b94258c_2_367"/>
          <p:cNvSpPr/>
          <p:nvPr/>
        </p:nvSpPr>
        <p:spPr>
          <a:xfrm>
            <a:off x="0" y="5064047"/>
            <a:ext cx="9144000" cy="57600"/>
          </a:xfrm>
          <a:prstGeom prst="rect">
            <a:avLst/>
          </a:prstGeom>
          <a:solidFill>
            <a:srgbClr val="1155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" name="Google Shape;520;gad5b94258c_2_367"/>
          <p:cNvSpPr/>
          <p:nvPr/>
        </p:nvSpPr>
        <p:spPr>
          <a:xfrm>
            <a:off x="362834" y="1009650"/>
            <a:ext cx="1096122" cy="1308100"/>
          </a:xfrm>
          <a:prstGeom prst="ellipse">
            <a:avLst/>
          </a:prstGeom>
          <a:solidFill>
            <a:srgbClr val="FFA26E">
              <a:alpha val="22290"/>
            </a:srgbClr>
          </a:solidFill>
          <a:ln>
            <a:noFill/>
          </a:ln>
          <a:effectLst>
            <a:outerShdw blurRad="57150" dist="19050" dir="5400000" algn="bl" rotWithShape="0">
              <a:srgbClr val="000000">
                <a:alpha val="61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" name="Google Shape;521;gad5b94258c_2_367"/>
          <p:cNvSpPr/>
          <p:nvPr/>
        </p:nvSpPr>
        <p:spPr>
          <a:xfrm>
            <a:off x="359532" y="3474999"/>
            <a:ext cx="1281009" cy="14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AC9D82"/>
              </a:buClr>
              <a:buSzPts val="1700"/>
              <a:buFont typeface="Arial"/>
              <a:buNone/>
            </a:pPr>
            <a:r>
              <a:rPr lang="ko-KR" altLang="en-US" sz="900" dirty="0" smtClean="0">
                <a:solidFill>
                  <a:srgbClr val="C00000"/>
                </a:solidFill>
                <a:latin typeface="LG Smart UI Bold" pitchFamily="50" charset="-127"/>
                <a:ea typeface="LG Smart UI Bold" pitchFamily="50" charset="-127"/>
              </a:rPr>
              <a:t>한강대로</a:t>
            </a:r>
            <a:r>
              <a:rPr lang="en-US" altLang="ko-KR" sz="900" dirty="0" smtClean="0">
                <a:solidFill>
                  <a:srgbClr val="C00000"/>
                </a:solidFill>
                <a:latin typeface="LG Smart UI Bold" pitchFamily="50" charset="-127"/>
                <a:ea typeface="LG Smart UI Bold" pitchFamily="50" charset="-127"/>
              </a:rPr>
              <a:t>43</a:t>
            </a:r>
            <a:r>
              <a:rPr lang="ko-KR" altLang="en-US" sz="900" dirty="0" smtClean="0">
                <a:solidFill>
                  <a:srgbClr val="C00000"/>
                </a:solidFill>
                <a:latin typeface="LG Smart UI Bold" pitchFamily="50" charset="-127"/>
                <a:ea typeface="LG Smart UI Bold" pitchFamily="50" charset="-127"/>
              </a:rPr>
              <a:t>길</a:t>
            </a:r>
            <a:endParaRPr lang="en-US" altLang="ko-KR" sz="900" dirty="0" smtClean="0">
              <a:solidFill>
                <a:srgbClr val="C00000"/>
              </a:solidFill>
              <a:latin typeface="LG Smart UI Bold" pitchFamily="50" charset="-127"/>
              <a:ea typeface="LG Smart UI Bold" pitchFamily="50" charset="-127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AC9D82"/>
              </a:buClr>
              <a:buSzPts val="1700"/>
              <a:buFont typeface="Arial"/>
              <a:buNone/>
            </a:pPr>
            <a:r>
              <a:rPr lang="ko-KR" altLang="en-US" sz="900" dirty="0" smtClean="0">
                <a:solidFill>
                  <a:srgbClr val="C00000"/>
                </a:solidFill>
                <a:latin typeface="LG Smart UI Bold" pitchFamily="50" charset="-127"/>
                <a:ea typeface="LG Smart UI Bold" pitchFamily="50" charset="-127"/>
              </a:rPr>
              <a:t>한강대로</a:t>
            </a:r>
            <a:r>
              <a:rPr lang="en-US" altLang="ko-KR" sz="900" dirty="0" smtClean="0">
                <a:solidFill>
                  <a:srgbClr val="C00000"/>
                </a:solidFill>
                <a:latin typeface="LG Smart UI Bold" pitchFamily="50" charset="-127"/>
                <a:ea typeface="LG Smart UI Bold" pitchFamily="50" charset="-127"/>
              </a:rPr>
              <a:t>88</a:t>
            </a:r>
            <a:r>
              <a:rPr lang="ko-KR" altLang="en-US" sz="900" dirty="0" smtClean="0">
                <a:solidFill>
                  <a:srgbClr val="C00000"/>
                </a:solidFill>
                <a:latin typeface="LG Smart UI Bold" pitchFamily="50" charset="-127"/>
                <a:ea typeface="LG Smart UI Bold" pitchFamily="50" charset="-127"/>
              </a:rPr>
              <a:t>길</a:t>
            </a:r>
            <a:endParaRPr sz="900" dirty="0" smtClean="0">
              <a:solidFill>
                <a:srgbClr val="C00000"/>
              </a:solidFill>
              <a:latin typeface="LG Smart UI Bold" pitchFamily="50" charset="-127"/>
              <a:ea typeface="LG Smart UI Bold" pitchFamily="50" charset="-127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AC9D82"/>
              </a:buClr>
              <a:buSzPts val="1700"/>
              <a:buFont typeface="Arial"/>
              <a:buNone/>
            </a:pPr>
            <a:r>
              <a:rPr lang="ko-KR" altLang="en-US" sz="900" dirty="0" smtClean="0">
                <a:solidFill>
                  <a:srgbClr val="C00000"/>
                </a:solidFill>
                <a:latin typeface="LG Smart UI Bold" pitchFamily="50" charset="-127"/>
                <a:ea typeface="LG Smart UI Bold" pitchFamily="50" charset="-127"/>
              </a:rPr>
              <a:t>서울 노원구 </a:t>
            </a:r>
            <a:r>
              <a:rPr lang="ko-KR" altLang="en-US" sz="900" dirty="0" err="1" smtClean="0">
                <a:solidFill>
                  <a:srgbClr val="C00000"/>
                </a:solidFill>
                <a:latin typeface="LG Smart UI Bold" pitchFamily="50" charset="-127"/>
                <a:ea typeface="LG Smart UI Bold" pitchFamily="50" charset="-127"/>
              </a:rPr>
              <a:t>노원역</a:t>
            </a:r>
            <a:r>
              <a:rPr lang="en-US" altLang="ko-KR" sz="900" dirty="0" smtClean="0">
                <a:solidFill>
                  <a:srgbClr val="C00000"/>
                </a:solidFill>
                <a:latin typeface="LG Smart UI Bold" pitchFamily="50" charset="-127"/>
                <a:ea typeface="LG Smart UI Bold" pitchFamily="50" charset="-127"/>
              </a:rPr>
              <a:t>_3</a:t>
            </a:r>
            <a:endParaRPr sz="900" dirty="0">
              <a:solidFill>
                <a:srgbClr val="C00000"/>
              </a:solidFill>
              <a:latin typeface="LG Smart UI Bold" pitchFamily="50" charset="-127"/>
              <a:ea typeface="LG Smart UI Bold" pitchFamily="50" charset="-127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AC9D82"/>
              </a:buClr>
              <a:buSzPts val="1700"/>
              <a:buFont typeface="Arial"/>
              <a:buNone/>
            </a:pPr>
            <a:r>
              <a:rPr lang="ko-KR" altLang="en-US" sz="900" dirty="0" smtClean="0">
                <a:solidFill>
                  <a:srgbClr val="C00000"/>
                </a:solidFill>
                <a:latin typeface="LG Smart UI Bold" pitchFamily="50" charset="-127"/>
                <a:ea typeface="LG Smart UI Bold" pitchFamily="50" charset="-127"/>
              </a:rPr>
              <a:t>노량진 중앙시장</a:t>
            </a:r>
            <a:endParaRPr lang="en-US" altLang="ko-KR" sz="900" dirty="0">
              <a:solidFill>
                <a:srgbClr val="C00000"/>
              </a:solidFill>
              <a:latin typeface="LG Smart UI Bold" pitchFamily="50" charset="-127"/>
              <a:ea typeface="LG Smart UI Bold" pitchFamily="50" charset="-127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AC9D82"/>
              </a:buClr>
              <a:buSzPts val="1700"/>
              <a:buFont typeface="Arial"/>
              <a:buNone/>
            </a:pPr>
            <a:endParaRPr sz="900" dirty="0">
              <a:solidFill>
                <a:srgbClr val="C00000"/>
              </a:solidFill>
              <a:latin typeface="LG Smart UI Bold" pitchFamily="50" charset="-127"/>
              <a:ea typeface="LG Smart UI Bold" pitchFamily="50" charset="-127"/>
            </a:endParaRPr>
          </a:p>
        </p:txBody>
      </p:sp>
      <p:sp>
        <p:nvSpPr>
          <p:cNvPr id="522" name="Google Shape;522;gad5b94258c_2_367"/>
          <p:cNvSpPr/>
          <p:nvPr/>
        </p:nvSpPr>
        <p:spPr>
          <a:xfrm>
            <a:off x="6818150" y="941550"/>
            <a:ext cx="2111400" cy="4077900"/>
          </a:xfrm>
          <a:prstGeom prst="roundRect">
            <a:avLst>
              <a:gd name="adj" fmla="val 16667"/>
            </a:avLst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i="1" dirty="0" smtClean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</a:rPr>
              <a:t>R</a:t>
            </a:r>
            <a:r>
              <a:rPr lang="en" sz="1600" b="1" i="1" baseline="30000" dirty="0" smtClean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</a:rPr>
              <a:t>2  </a:t>
            </a:r>
            <a:r>
              <a:rPr lang="en" sz="1600" b="1" dirty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상관계수= </a:t>
            </a:r>
            <a:r>
              <a:rPr lang="en" sz="1600" b="1" dirty="0" smtClean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85%</a:t>
            </a:r>
            <a:endParaRPr sz="1600" b="1" dirty="0">
              <a:solidFill>
                <a:srgbClr val="FFFFFF"/>
              </a:solidFill>
              <a:latin typeface="LG Smart UI Bold" pitchFamily="50" charset="-127"/>
              <a:ea typeface="LG Smart UI Bold" pitchFamily="50" charset="-127"/>
              <a:cs typeface="Impact"/>
              <a:sym typeface="Impact"/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-KR" b="1" dirty="0" smtClean="0">
              <a:solidFill>
                <a:srgbClr val="FFFFFF"/>
              </a:solidFill>
              <a:latin typeface="LG Smart UI Bold" pitchFamily="50" charset="-127"/>
              <a:ea typeface="LG Smart UI Bold" pitchFamily="50" charset="-127"/>
              <a:cs typeface="Impact"/>
              <a:sym typeface="Impact"/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 smtClean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 </a:t>
            </a:r>
            <a:endParaRPr b="1" dirty="0">
              <a:solidFill>
                <a:srgbClr val="FFFFFF"/>
              </a:solidFill>
              <a:latin typeface="LG Smart UI Bold" pitchFamily="50" charset="-127"/>
              <a:ea typeface="LG Smart UI Bold" pitchFamily="50" charset="-127"/>
              <a:cs typeface="Impact"/>
              <a:sym typeface="Impact"/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b="1" dirty="0" smtClean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점포별 월 매출금액</a:t>
            </a:r>
            <a:r>
              <a:rPr lang="en-US" altLang="ko-KR" b="1" dirty="0" smtClean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(</a:t>
            </a:r>
            <a:r>
              <a:rPr lang="ko-KR" altLang="en-US" b="1" dirty="0" smtClean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평균</a:t>
            </a:r>
            <a:r>
              <a:rPr lang="en-US" altLang="ko-KR" b="1" dirty="0" smtClean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)</a:t>
            </a: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b="1" dirty="0" smtClean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↓</a:t>
            </a:r>
            <a:endParaRPr lang="en-US" altLang="ko-KR" b="1" dirty="0" smtClean="0">
              <a:solidFill>
                <a:srgbClr val="FFFFFF"/>
              </a:solidFill>
              <a:latin typeface="LG Smart UI Bold" pitchFamily="50" charset="-127"/>
              <a:ea typeface="LG Smart UI Bold" pitchFamily="50" charset="-127"/>
              <a:cs typeface="Impact"/>
              <a:sym typeface="Impact"/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 dirty="0" smtClean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60</a:t>
            </a:r>
            <a:r>
              <a:rPr lang="ko-KR" altLang="en-US" b="1" dirty="0" smtClean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대 유동인구 수</a:t>
            </a:r>
            <a:endParaRPr lang="en-US" altLang="ko-KR" b="1" dirty="0" smtClean="0">
              <a:solidFill>
                <a:srgbClr val="FFFFFF"/>
              </a:solidFill>
              <a:latin typeface="LG Smart UI Bold" pitchFamily="50" charset="-127"/>
              <a:ea typeface="LG Smart UI Bold" pitchFamily="50" charset="-127"/>
              <a:cs typeface="Impact"/>
              <a:sym typeface="Impact"/>
            </a:endParaRPr>
          </a:p>
          <a:p>
            <a:pPr algn="ctr">
              <a:lnSpc>
                <a:spcPct val="90000"/>
              </a:lnSpc>
              <a:buClr>
                <a:schemeClr val="dk1"/>
              </a:buClr>
              <a:buSzPts val="1100"/>
            </a:pPr>
            <a:r>
              <a:rPr lang="ko-KR" altLang="en-US" b="1" dirty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↓</a:t>
            </a:r>
            <a:endParaRPr lang="en-US" altLang="ko-KR" b="1" dirty="0">
              <a:solidFill>
                <a:srgbClr val="FFFFFF"/>
              </a:solidFill>
              <a:latin typeface="LG Smart UI Bold" pitchFamily="50" charset="-127"/>
              <a:ea typeface="LG Smart UI Bold" pitchFamily="50" charset="-127"/>
              <a:cs typeface="Impact"/>
              <a:sym typeface="Impact"/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ko-KR" b="1" dirty="0" smtClean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20</a:t>
            </a:r>
            <a:r>
              <a:rPr lang="ko-KR" altLang="en-US" b="1" dirty="0" smtClean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대 상주인구 수</a:t>
            </a:r>
            <a:endParaRPr lang="en-US" altLang="ko-KR" b="1" dirty="0" smtClean="0">
              <a:solidFill>
                <a:srgbClr val="FFFFFF"/>
              </a:solidFill>
              <a:latin typeface="LG Smart UI Bold" pitchFamily="50" charset="-127"/>
              <a:ea typeface="LG Smart UI Bold" pitchFamily="50" charset="-127"/>
              <a:cs typeface="Impact"/>
              <a:sym typeface="Impact"/>
            </a:endParaRPr>
          </a:p>
          <a:p>
            <a:pPr lvl="0" algn="ctr">
              <a:lnSpc>
                <a:spcPct val="90000"/>
              </a:lnSpc>
              <a:buClr>
                <a:schemeClr val="dk1"/>
              </a:buClr>
              <a:buSzPts val="1100"/>
            </a:pPr>
            <a:r>
              <a:rPr lang="ko-KR" altLang="en-US" b="1" dirty="0" smtClean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↓</a:t>
            </a:r>
            <a:endParaRPr lang="en-US" altLang="ko-KR" b="1" dirty="0" smtClean="0">
              <a:solidFill>
                <a:srgbClr val="FFFFFF"/>
              </a:solidFill>
              <a:latin typeface="LG Smart UI Bold" pitchFamily="50" charset="-127"/>
              <a:ea typeface="LG Smart UI Bold" pitchFamily="50" charset="-127"/>
              <a:cs typeface="Impact"/>
              <a:sym typeface="Impact"/>
            </a:endParaRPr>
          </a:p>
          <a:p>
            <a:pPr lvl="0" algn="ctr">
              <a:lnSpc>
                <a:spcPct val="90000"/>
              </a:lnSpc>
              <a:buClr>
                <a:schemeClr val="dk1"/>
              </a:buClr>
              <a:buSzPts val="1100"/>
            </a:pPr>
            <a:r>
              <a:rPr lang="ko-KR" altLang="en-US" b="1" dirty="0" smtClean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   지하철역 수 </a:t>
            </a:r>
            <a:r>
              <a:rPr lang="en-US" altLang="ko-KR" b="1" dirty="0" smtClean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(-)</a:t>
            </a:r>
            <a:r>
              <a:rPr lang="ko-KR" altLang="en-US" b="1" dirty="0" smtClean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↓</a:t>
            </a:r>
            <a:endParaRPr lang="en-US" altLang="ko-KR" b="1" dirty="0" smtClean="0">
              <a:solidFill>
                <a:srgbClr val="FFFFFF"/>
              </a:solidFill>
              <a:latin typeface="LG Smart UI Bold" pitchFamily="50" charset="-127"/>
              <a:ea typeface="LG Smart UI Bold" pitchFamily="50" charset="-127"/>
              <a:cs typeface="Impact"/>
              <a:sym typeface="Impact"/>
            </a:endParaRPr>
          </a:p>
          <a:p>
            <a:pPr lvl="0" algn="ctr">
              <a:lnSpc>
                <a:spcPct val="90000"/>
              </a:lnSpc>
              <a:buClr>
                <a:schemeClr val="dk1"/>
              </a:buClr>
              <a:buSzPts val="1100"/>
            </a:pPr>
            <a:r>
              <a:rPr lang="ko-KR" altLang="en-US" b="1" dirty="0" smtClean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↓</a:t>
            </a:r>
            <a:endParaRPr lang="en-US" altLang="ko-KR" b="1" dirty="0" smtClean="0">
              <a:solidFill>
                <a:srgbClr val="FFFFFF"/>
              </a:solidFill>
              <a:latin typeface="LG Smart UI Bold" pitchFamily="50" charset="-127"/>
              <a:ea typeface="LG Smart UI Bold" pitchFamily="50" charset="-127"/>
              <a:cs typeface="Impact"/>
              <a:sym typeface="Impact"/>
            </a:endParaRPr>
          </a:p>
          <a:p>
            <a:pPr lvl="0" algn="ctr">
              <a:lnSpc>
                <a:spcPct val="90000"/>
              </a:lnSpc>
              <a:buClr>
                <a:schemeClr val="dk1"/>
              </a:buClr>
              <a:buSzPts val="1100"/>
            </a:pPr>
            <a:r>
              <a:rPr lang="ko-KR" altLang="en-US" b="1" dirty="0" smtClean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버스정거장 수  </a:t>
            </a:r>
            <a:endParaRPr b="1" dirty="0">
              <a:solidFill>
                <a:srgbClr val="FFFFFF"/>
              </a:solidFill>
              <a:latin typeface="LG Smart UI Bold" pitchFamily="50" charset="-127"/>
              <a:ea typeface="LG Smart UI Bold" pitchFamily="50" charset="-127"/>
              <a:cs typeface="Impact"/>
              <a:sym typeface="Impact"/>
            </a:endParaRPr>
          </a:p>
        </p:txBody>
      </p:sp>
      <p:sp>
        <p:nvSpPr>
          <p:cNvPr id="524" name="Google Shape;524;gad5b94258c_2_367"/>
          <p:cNvSpPr/>
          <p:nvPr/>
        </p:nvSpPr>
        <p:spPr>
          <a:xfrm>
            <a:off x="359531" y="3183187"/>
            <a:ext cx="3022403" cy="289200"/>
          </a:xfrm>
          <a:prstGeom prst="roundRect">
            <a:avLst>
              <a:gd name="adj" fmla="val 50000"/>
            </a:avLst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A9B3F"/>
              </a:buClr>
              <a:buSzPts val="1700"/>
              <a:buFont typeface="Arial"/>
              <a:buNone/>
            </a:pPr>
            <a:r>
              <a:rPr lang="ko-KR" altLang="en-US" sz="1700" b="1" dirty="0" smtClean="0">
                <a:solidFill>
                  <a:srgbClr val="FFFFFF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Impact"/>
                <a:sym typeface="Impact"/>
              </a:rPr>
              <a:t>제 </a:t>
            </a:r>
            <a:r>
              <a:rPr lang="en-US" altLang="ko-KR" sz="1700" b="1" dirty="0" smtClean="0">
                <a:solidFill>
                  <a:srgbClr val="FFFFFF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Impact"/>
                <a:sym typeface="Impact"/>
              </a:rPr>
              <a:t>1</a:t>
            </a:r>
            <a:r>
              <a:rPr lang="ko-KR" altLang="en-US" sz="1700" b="1" dirty="0" smtClean="0">
                <a:solidFill>
                  <a:srgbClr val="FFFFFF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Impact"/>
                <a:sym typeface="Impact"/>
              </a:rPr>
              <a:t>상권</a:t>
            </a:r>
            <a:endParaRPr sz="1700" b="1" i="0" u="none" strike="noStrike" cap="none" dirty="0">
              <a:solidFill>
                <a:srgbClr val="FFFFFF"/>
              </a:solidFill>
              <a:latin typeface="LG Smart UI Regular" panose="020B0500000101010101" pitchFamily="50" charset="-127"/>
              <a:ea typeface="LG Smart UI Regular" panose="020B0500000101010101" pitchFamily="50" charset="-127"/>
              <a:cs typeface="Impact"/>
              <a:sym typeface="Impact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8588" y="1009650"/>
            <a:ext cx="3017310" cy="3819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1870732" y="3659136"/>
            <a:ext cx="4572000" cy="897425"/>
          </a:xfrm>
          <a:prstGeom prst="rect">
            <a:avLst/>
          </a:prstGeom>
        </p:spPr>
        <p:txBody>
          <a:bodyPr>
            <a:spAutoFit/>
          </a:bodyPr>
          <a:lstStyle/>
          <a:p>
            <a:pPr lvl="0">
              <a:lnSpc>
                <a:spcPct val="150000"/>
              </a:lnSpc>
              <a:buClr>
                <a:srgbClr val="AC9D82"/>
              </a:buClr>
              <a:buSzPts val="1700"/>
            </a:pPr>
            <a:r>
              <a:rPr lang="ko-KR" altLang="en-US" sz="900" dirty="0">
                <a:solidFill>
                  <a:srgbClr val="C00000"/>
                </a:solidFill>
                <a:latin typeface="LG Smart UI Bold" pitchFamily="50" charset="-127"/>
                <a:ea typeface="LG Smart UI Bold" pitchFamily="50" charset="-127"/>
              </a:rPr>
              <a:t>독산동 우시장</a:t>
            </a:r>
          </a:p>
          <a:p>
            <a:pPr lvl="0">
              <a:lnSpc>
                <a:spcPct val="150000"/>
              </a:lnSpc>
              <a:buClr>
                <a:srgbClr val="AC9D82"/>
              </a:buClr>
              <a:buSzPts val="1700"/>
            </a:pPr>
            <a:r>
              <a:rPr lang="ko-KR" altLang="en-US" sz="900" dirty="0" smtClean="0">
                <a:solidFill>
                  <a:srgbClr val="C00000"/>
                </a:solidFill>
                <a:latin typeface="LG Smart UI Bold" pitchFamily="50" charset="-127"/>
                <a:ea typeface="LG Smart UI Bold" pitchFamily="50" charset="-127"/>
              </a:rPr>
              <a:t>풍납 시장</a:t>
            </a:r>
            <a:endParaRPr lang="ko-KR" altLang="en-US" sz="900" dirty="0">
              <a:solidFill>
                <a:srgbClr val="C00000"/>
              </a:solidFill>
              <a:latin typeface="LG Smart UI Bold" pitchFamily="50" charset="-127"/>
              <a:ea typeface="LG Smart UI Bold" pitchFamily="50" charset="-127"/>
            </a:endParaRPr>
          </a:p>
          <a:p>
            <a:pPr lvl="0">
              <a:lnSpc>
                <a:spcPct val="150000"/>
              </a:lnSpc>
              <a:buClr>
                <a:srgbClr val="AC9D82"/>
              </a:buClr>
              <a:buSzPts val="1700"/>
            </a:pPr>
            <a:r>
              <a:rPr lang="ko-KR" altLang="en-US" sz="900" dirty="0">
                <a:solidFill>
                  <a:srgbClr val="C00000"/>
                </a:solidFill>
                <a:latin typeface="LG Smart UI Bold" pitchFamily="50" charset="-127"/>
                <a:ea typeface="LG Smart UI Bold" pitchFamily="50" charset="-127"/>
              </a:rPr>
              <a:t>강남 </a:t>
            </a:r>
            <a:r>
              <a:rPr lang="ko-KR" altLang="en-US" sz="900" dirty="0" err="1">
                <a:solidFill>
                  <a:srgbClr val="C00000"/>
                </a:solidFill>
                <a:latin typeface="LG Smart UI Bold" pitchFamily="50" charset="-127"/>
                <a:ea typeface="LG Smart UI Bold" pitchFamily="50" charset="-127"/>
              </a:rPr>
              <a:t>마이스</a:t>
            </a:r>
            <a:r>
              <a:rPr lang="ko-KR" altLang="en-US" sz="900" dirty="0">
                <a:solidFill>
                  <a:srgbClr val="C00000"/>
                </a:solidFill>
                <a:latin typeface="LG Smart UI Bold" pitchFamily="50" charset="-127"/>
                <a:ea typeface="LG Smart UI Bold" pitchFamily="50" charset="-127"/>
              </a:rPr>
              <a:t> 관광특구</a:t>
            </a:r>
          </a:p>
          <a:p>
            <a:pPr lvl="0">
              <a:lnSpc>
                <a:spcPct val="150000"/>
              </a:lnSpc>
              <a:buClr>
                <a:srgbClr val="AC9D82"/>
              </a:buClr>
              <a:buSzPts val="1700"/>
            </a:pPr>
            <a:r>
              <a:rPr lang="ko-KR" altLang="en-US" sz="900" dirty="0">
                <a:solidFill>
                  <a:srgbClr val="C00000"/>
                </a:solidFill>
                <a:latin typeface="LG Smart UI Bold" pitchFamily="50" charset="-127"/>
                <a:ea typeface="LG Smart UI Bold" pitchFamily="50" charset="-127"/>
              </a:rPr>
              <a:t>외 </a:t>
            </a:r>
            <a:r>
              <a:rPr lang="en-US" altLang="ko-KR" sz="900" dirty="0">
                <a:solidFill>
                  <a:srgbClr val="C00000"/>
                </a:solidFill>
                <a:latin typeface="LG Smart UI Bold" pitchFamily="50" charset="-127"/>
                <a:ea typeface="LG Smart UI Bold" pitchFamily="50" charset="-127"/>
              </a:rPr>
              <a:t>57</a:t>
            </a:r>
            <a:r>
              <a:rPr lang="ko-KR" altLang="en-US" sz="900" dirty="0">
                <a:solidFill>
                  <a:srgbClr val="C00000"/>
                </a:solidFill>
                <a:latin typeface="LG Smart UI Bold" pitchFamily="50" charset="-127"/>
                <a:ea typeface="LG Smart UI Bold" pitchFamily="50" charset="-127"/>
              </a:rPr>
              <a:t>개 상권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423" y="835174"/>
            <a:ext cx="3332165" cy="2290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18" name="Google Shape;518;gad5b94258c_2_367"/>
          <p:cNvSpPr/>
          <p:nvPr/>
        </p:nvSpPr>
        <p:spPr>
          <a:xfrm>
            <a:off x="4200" y="5086000"/>
            <a:ext cx="9144000" cy="57600"/>
          </a:xfrm>
          <a:prstGeom prst="rect">
            <a:avLst/>
          </a:prstGeom>
          <a:solidFill>
            <a:srgbClr val="1155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" name="Google Shape;520;gad5b94258c_2_367"/>
          <p:cNvSpPr/>
          <p:nvPr/>
        </p:nvSpPr>
        <p:spPr>
          <a:xfrm>
            <a:off x="521717" y="2047240"/>
            <a:ext cx="2875533" cy="524510"/>
          </a:xfrm>
          <a:prstGeom prst="ellipse">
            <a:avLst/>
          </a:prstGeom>
          <a:solidFill>
            <a:srgbClr val="FFFF00">
              <a:alpha val="12157"/>
            </a:srgbClr>
          </a:solidFill>
          <a:ln>
            <a:noFill/>
          </a:ln>
          <a:effectLst>
            <a:outerShdw blurRad="57150" dist="19050" dir="5400000" algn="bl" rotWithShape="0">
              <a:srgbClr val="000000">
                <a:alpha val="61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" name="Google Shape;521;gad5b94258c_2_367"/>
          <p:cNvSpPr/>
          <p:nvPr/>
        </p:nvSpPr>
        <p:spPr>
          <a:xfrm>
            <a:off x="569807" y="3458109"/>
            <a:ext cx="1359000" cy="13377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AC9D82"/>
              </a:buClr>
              <a:buSzPts val="1700"/>
              <a:buFont typeface="Arial"/>
              <a:buNone/>
            </a:pPr>
            <a:r>
              <a:rPr lang="ko-KR" altLang="en-US" sz="900" dirty="0" smtClean="0">
                <a:solidFill>
                  <a:srgbClr val="EFAF0F"/>
                </a:solidFill>
                <a:latin typeface="LG Smart UI Bold" pitchFamily="50" charset="-127"/>
                <a:ea typeface="LG Smart UI Bold" pitchFamily="50" charset="-127"/>
              </a:rPr>
              <a:t>계동길</a:t>
            </a:r>
            <a:endParaRPr lang="en-US" altLang="ko-KR" sz="900" dirty="0" smtClean="0">
              <a:solidFill>
                <a:srgbClr val="EFAF0F"/>
              </a:solidFill>
              <a:latin typeface="LG Smart UI Bold" pitchFamily="50" charset="-127"/>
              <a:ea typeface="LG Smart UI Bold" pitchFamily="50" charset="-127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AC9D82"/>
              </a:buClr>
              <a:buSzPts val="1700"/>
              <a:buFont typeface="Arial"/>
              <a:buNone/>
            </a:pPr>
            <a:r>
              <a:rPr lang="ko-KR" altLang="en-US" sz="900" dirty="0" err="1" smtClean="0">
                <a:solidFill>
                  <a:srgbClr val="EFAF0F"/>
                </a:solidFill>
                <a:latin typeface="LG Smart UI Bold" pitchFamily="50" charset="-127"/>
                <a:ea typeface="LG Smart UI Bold" pitchFamily="50" charset="-127"/>
              </a:rPr>
              <a:t>난계로</a:t>
            </a:r>
            <a:r>
              <a:rPr lang="en-US" altLang="ko-KR" sz="900" dirty="0" smtClean="0">
                <a:solidFill>
                  <a:srgbClr val="EFAF0F"/>
                </a:solidFill>
                <a:latin typeface="LG Smart UI Bold" pitchFamily="50" charset="-127"/>
                <a:ea typeface="LG Smart UI Bold" pitchFamily="50" charset="-127"/>
              </a:rPr>
              <a:t>27</a:t>
            </a:r>
            <a:r>
              <a:rPr lang="ko-KR" altLang="en-US" sz="900" dirty="0" smtClean="0">
                <a:solidFill>
                  <a:srgbClr val="EFAF0F"/>
                </a:solidFill>
                <a:latin typeface="LG Smart UI Bold" pitchFamily="50" charset="-127"/>
                <a:ea typeface="LG Smart UI Bold" pitchFamily="50" charset="-127"/>
              </a:rPr>
              <a:t>길</a:t>
            </a:r>
            <a:endParaRPr lang="en-US" altLang="ko-KR" sz="900" dirty="0" smtClean="0">
              <a:solidFill>
                <a:srgbClr val="EFAF0F"/>
              </a:solidFill>
              <a:latin typeface="LG Smart UI Bold" pitchFamily="50" charset="-127"/>
              <a:ea typeface="LG Smart UI Bold" pitchFamily="50" charset="-127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AC9D82"/>
              </a:buClr>
              <a:buSzPts val="1700"/>
              <a:buFont typeface="Arial"/>
              <a:buNone/>
            </a:pPr>
            <a:r>
              <a:rPr lang="ko-KR" altLang="en-US" sz="900" dirty="0" err="1" smtClean="0">
                <a:solidFill>
                  <a:srgbClr val="EFAF0F"/>
                </a:solidFill>
                <a:latin typeface="LG Smart UI Bold" pitchFamily="50" charset="-127"/>
                <a:ea typeface="LG Smart UI Bold" pitchFamily="50" charset="-127"/>
              </a:rPr>
              <a:t>명륜길</a:t>
            </a:r>
            <a:endParaRPr lang="en-US" altLang="ko-KR" sz="900" dirty="0" smtClean="0">
              <a:solidFill>
                <a:srgbClr val="EFAF0F"/>
              </a:solidFill>
              <a:latin typeface="LG Smart UI Bold" pitchFamily="50" charset="-127"/>
              <a:ea typeface="LG Smart UI Bold" pitchFamily="50" charset="-127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AC9D82"/>
              </a:buClr>
              <a:buSzPts val="1700"/>
              <a:buFont typeface="Arial"/>
              <a:buNone/>
            </a:pPr>
            <a:r>
              <a:rPr lang="ko-KR" altLang="en-US" sz="900" dirty="0" err="1" smtClean="0">
                <a:solidFill>
                  <a:srgbClr val="EFAF0F"/>
                </a:solidFill>
                <a:latin typeface="LG Smart UI Bold" pitchFamily="50" charset="-127"/>
                <a:ea typeface="LG Smart UI Bold" pitchFamily="50" charset="-127"/>
              </a:rPr>
              <a:t>북촌로</a:t>
            </a:r>
            <a:r>
              <a:rPr lang="en-US" altLang="ko-KR" sz="900" dirty="0" smtClean="0">
                <a:solidFill>
                  <a:srgbClr val="EFAF0F"/>
                </a:solidFill>
                <a:latin typeface="LG Smart UI Bold" pitchFamily="50" charset="-127"/>
                <a:ea typeface="LG Smart UI Bold" pitchFamily="50" charset="-127"/>
              </a:rPr>
              <a:t>5</a:t>
            </a:r>
            <a:r>
              <a:rPr lang="ko-KR" altLang="en-US" sz="900" dirty="0" smtClean="0">
                <a:solidFill>
                  <a:srgbClr val="EFAF0F"/>
                </a:solidFill>
                <a:latin typeface="LG Smart UI Bold" pitchFamily="50" charset="-127"/>
                <a:ea typeface="LG Smart UI Bold" pitchFamily="50" charset="-127"/>
              </a:rPr>
              <a:t>길</a:t>
            </a:r>
            <a:endParaRPr lang="en-US" altLang="ko-KR" sz="900" dirty="0" smtClean="0">
              <a:solidFill>
                <a:srgbClr val="EFAF0F"/>
              </a:solidFill>
              <a:latin typeface="LG Smart UI Bold" pitchFamily="50" charset="-127"/>
              <a:ea typeface="LG Smart UI Bold" pitchFamily="50" charset="-127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AC9D82"/>
              </a:buClr>
              <a:buSzPts val="1700"/>
              <a:buFont typeface="Arial"/>
              <a:buNone/>
            </a:pPr>
            <a:r>
              <a:rPr lang="ko-KR" altLang="en-US" sz="900" dirty="0" err="1" smtClean="0">
                <a:solidFill>
                  <a:srgbClr val="EFAF0F"/>
                </a:solidFill>
                <a:latin typeface="LG Smart UI Bold" pitchFamily="50" charset="-127"/>
                <a:ea typeface="LG Smart UI Bold" pitchFamily="50" charset="-127"/>
              </a:rPr>
              <a:t>육곡로</a:t>
            </a:r>
            <a:r>
              <a:rPr lang="en-US" altLang="ko-KR" sz="900" dirty="0" smtClean="0">
                <a:solidFill>
                  <a:srgbClr val="EFAF0F"/>
                </a:solidFill>
                <a:latin typeface="LG Smart UI Bold" pitchFamily="50" charset="-127"/>
                <a:ea typeface="LG Smart UI Bold" pitchFamily="50" charset="-127"/>
              </a:rPr>
              <a:t>16</a:t>
            </a:r>
            <a:r>
              <a:rPr lang="ko-KR" altLang="en-US" sz="900" dirty="0" smtClean="0">
                <a:solidFill>
                  <a:srgbClr val="EFAF0F"/>
                </a:solidFill>
                <a:latin typeface="LG Smart UI Bold" pitchFamily="50" charset="-127"/>
                <a:ea typeface="LG Smart UI Bold" pitchFamily="50" charset="-127"/>
              </a:rPr>
              <a:t>길</a:t>
            </a:r>
            <a:endParaRPr lang="en-US" altLang="ko-KR" sz="900" dirty="0" smtClean="0">
              <a:solidFill>
                <a:srgbClr val="EFAF0F"/>
              </a:solidFill>
              <a:latin typeface="LG Smart UI Bold" pitchFamily="50" charset="-127"/>
              <a:ea typeface="LG Smart UI Bold" pitchFamily="50" charset="-127"/>
            </a:endParaRPr>
          </a:p>
        </p:txBody>
      </p:sp>
      <p:sp>
        <p:nvSpPr>
          <p:cNvPr id="522" name="Google Shape;522;gad5b94258c_2_367"/>
          <p:cNvSpPr/>
          <p:nvPr/>
        </p:nvSpPr>
        <p:spPr>
          <a:xfrm>
            <a:off x="6818150" y="941550"/>
            <a:ext cx="2111400" cy="4077900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i="1" dirty="0" smtClean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</a:rPr>
              <a:t>R</a:t>
            </a:r>
            <a:r>
              <a:rPr lang="en" sz="1600" b="1" i="1" baseline="30000" dirty="0" smtClean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</a:rPr>
              <a:t>2  </a:t>
            </a:r>
            <a:r>
              <a:rPr lang="en" sz="1600" b="1" dirty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상관계수= </a:t>
            </a:r>
            <a:r>
              <a:rPr lang="en" sz="1600" b="1" dirty="0" smtClean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85%</a:t>
            </a: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rgbClr val="FFFFFF"/>
              </a:solidFill>
              <a:latin typeface="LG Smart UI Bold" pitchFamily="50" charset="-127"/>
              <a:ea typeface="LG Smart UI Bold" pitchFamily="50" charset="-127"/>
              <a:cs typeface="Impact"/>
              <a:sym typeface="Impact"/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rgbClr val="FFFFFF"/>
              </a:solidFill>
              <a:latin typeface="LG Smart UI Bold" pitchFamily="50" charset="-127"/>
              <a:ea typeface="LG Smart UI Bold" pitchFamily="50" charset="-127"/>
              <a:cs typeface="Impact"/>
              <a:sym typeface="Impact"/>
            </a:endParaRPr>
          </a:p>
          <a:p>
            <a:pPr lvl="0" algn="ctr">
              <a:lnSpc>
                <a:spcPct val="90000"/>
              </a:lnSpc>
              <a:buClr>
                <a:schemeClr val="dk1"/>
              </a:buClr>
              <a:buSzPts val="1100"/>
            </a:pPr>
            <a:r>
              <a:rPr lang="en-US" altLang="ko-KR" b="1" dirty="0" smtClean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20</a:t>
            </a:r>
            <a:r>
              <a:rPr lang="ko-KR" altLang="en-US" b="1" dirty="0" smtClean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대 상주 인구수</a:t>
            </a:r>
            <a:endParaRPr lang="en-US" altLang="ko-KR" b="1" dirty="0" smtClean="0">
              <a:solidFill>
                <a:srgbClr val="FFFFFF"/>
              </a:solidFill>
              <a:latin typeface="LG Smart UI Bold" pitchFamily="50" charset="-127"/>
              <a:ea typeface="LG Smart UI Bold" pitchFamily="50" charset="-127"/>
              <a:cs typeface="Impact"/>
              <a:sym typeface="Impact"/>
            </a:endParaRPr>
          </a:p>
          <a:p>
            <a:pPr lvl="0" algn="ctr">
              <a:lnSpc>
                <a:spcPct val="90000"/>
              </a:lnSpc>
              <a:buClr>
                <a:schemeClr val="dk1"/>
              </a:buClr>
              <a:buSzPts val="1100"/>
            </a:pPr>
            <a:r>
              <a:rPr lang="ko-KR" altLang="en-US" b="1" dirty="0" smtClean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↓</a:t>
            </a:r>
            <a:endParaRPr lang="en-US" altLang="ko-KR" b="1" dirty="0">
              <a:solidFill>
                <a:srgbClr val="FFFFFF"/>
              </a:solidFill>
              <a:latin typeface="LG Smart UI Bold" pitchFamily="50" charset="-127"/>
              <a:ea typeface="LG Smart UI Bold" pitchFamily="50" charset="-127"/>
              <a:cs typeface="Impact"/>
              <a:sym typeface="Impact"/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b="1" dirty="0" smtClean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버스정거장 수</a:t>
            </a:r>
            <a:endParaRPr lang="en-US" altLang="ko-KR" b="1" dirty="0" smtClean="0">
              <a:solidFill>
                <a:srgbClr val="FFFFFF"/>
              </a:solidFill>
              <a:latin typeface="LG Smart UI Bold" pitchFamily="50" charset="-127"/>
              <a:ea typeface="LG Smart UI Bold" pitchFamily="50" charset="-127"/>
              <a:cs typeface="Impact"/>
              <a:sym typeface="Impact"/>
            </a:endParaRPr>
          </a:p>
          <a:p>
            <a:pPr lvl="0" algn="ctr">
              <a:lnSpc>
                <a:spcPct val="90000"/>
              </a:lnSpc>
              <a:buClr>
                <a:schemeClr val="dk1"/>
              </a:buClr>
              <a:buSzPts val="1100"/>
            </a:pPr>
            <a:r>
              <a:rPr lang="ko-KR" altLang="en-US" b="1" dirty="0" smtClean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↓</a:t>
            </a:r>
            <a:endParaRPr lang="en-US" altLang="ko-KR" b="1" dirty="0" smtClean="0">
              <a:solidFill>
                <a:srgbClr val="FFFFFF"/>
              </a:solidFill>
              <a:latin typeface="LG Smart UI Bold" pitchFamily="50" charset="-127"/>
              <a:ea typeface="LG Smart UI Bold" pitchFamily="50" charset="-127"/>
              <a:cs typeface="Impact"/>
              <a:sym typeface="Impact"/>
            </a:endParaRPr>
          </a:p>
          <a:p>
            <a:pPr lvl="0" algn="ctr">
              <a:lnSpc>
                <a:spcPct val="90000"/>
              </a:lnSpc>
              <a:buClr>
                <a:schemeClr val="dk1"/>
              </a:buClr>
              <a:buSzPts val="1100"/>
            </a:pPr>
            <a:r>
              <a:rPr lang="ko-KR" altLang="en-US" b="1" dirty="0" smtClean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점포별 월 매출 금액</a:t>
            </a:r>
            <a:endParaRPr lang="en-US" altLang="ko-KR" b="1" dirty="0" smtClean="0">
              <a:solidFill>
                <a:srgbClr val="FFFFFF"/>
              </a:solidFill>
              <a:latin typeface="LG Smart UI Bold" pitchFamily="50" charset="-127"/>
              <a:ea typeface="LG Smart UI Bold" pitchFamily="50" charset="-127"/>
              <a:cs typeface="Impact"/>
              <a:sym typeface="Impact"/>
            </a:endParaRPr>
          </a:p>
          <a:p>
            <a:pPr lvl="0" algn="ctr">
              <a:lnSpc>
                <a:spcPct val="90000"/>
              </a:lnSpc>
              <a:buClr>
                <a:schemeClr val="dk1"/>
              </a:buClr>
              <a:buSzPts val="1100"/>
            </a:pPr>
            <a:endParaRPr lang="en-US" altLang="ko-KR" b="1" dirty="0" smtClean="0">
              <a:solidFill>
                <a:srgbClr val="FFFFFF"/>
              </a:solidFill>
              <a:latin typeface="LG Smart UI Bold" pitchFamily="50" charset="-127"/>
              <a:ea typeface="LG Smart UI Bold" pitchFamily="50" charset="-127"/>
              <a:cs typeface="Impact"/>
              <a:sym typeface="Impact"/>
            </a:endParaRPr>
          </a:p>
        </p:txBody>
      </p:sp>
      <p:sp>
        <p:nvSpPr>
          <p:cNvPr id="24" name="Google Shape;516;gad5b94258c_2_367"/>
          <p:cNvSpPr/>
          <p:nvPr/>
        </p:nvSpPr>
        <p:spPr>
          <a:xfrm>
            <a:off x="0" y="-29825"/>
            <a:ext cx="9144000" cy="657300"/>
          </a:xfrm>
          <a:prstGeom prst="rect">
            <a:avLst/>
          </a:prstGeom>
          <a:solidFill>
            <a:srgbClr val="1155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altLang="ko-KR" sz="2000" b="1" dirty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Ⅲ. </a:t>
            </a:r>
            <a:r>
              <a:rPr lang="ko-KR" altLang="en-US" sz="2000" b="1" dirty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분석 </a:t>
            </a:r>
            <a:r>
              <a:rPr lang="ko-KR" altLang="en-US" sz="2000" b="1" dirty="0" smtClean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결</a:t>
            </a:r>
            <a:r>
              <a:rPr lang="ko-KR" altLang="en-US" sz="2000" b="1" dirty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과</a:t>
            </a:r>
            <a:r>
              <a:rPr lang="en-US" altLang="ko-KR" sz="2000" b="1" dirty="0" smtClean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: OLS </a:t>
            </a:r>
            <a:r>
              <a:rPr lang="ko-KR" altLang="en-US" sz="2000" b="1" dirty="0" smtClean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결과</a:t>
            </a:r>
            <a:endParaRPr lang="ko-KR" altLang="en-US" sz="2000" b="1" dirty="0">
              <a:solidFill>
                <a:srgbClr val="FFFFFF"/>
              </a:solidFill>
              <a:latin typeface="LG Smart UI Bold" pitchFamily="50" charset="-127"/>
              <a:ea typeface="LG Smart UI Bold" pitchFamily="50" charset="-127"/>
              <a:cs typeface="Impact"/>
              <a:sym typeface="Impact"/>
            </a:endParaRPr>
          </a:p>
        </p:txBody>
      </p:sp>
      <p:sp>
        <p:nvSpPr>
          <p:cNvPr id="524" name="Google Shape;524;gad5b94258c_2_367"/>
          <p:cNvSpPr/>
          <p:nvPr/>
        </p:nvSpPr>
        <p:spPr>
          <a:xfrm>
            <a:off x="403412" y="3168909"/>
            <a:ext cx="2938182" cy="289200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solidFill>
              <a:schemeClr val="accent6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A9B3F"/>
              </a:buClr>
              <a:buSzPts val="1700"/>
              <a:buFont typeface="Arial"/>
              <a:buNone/>
            </a:pPr>
            <a:r>
              <a:rPr lang="ko-KR" altLang="en-US" sz="1700" b="1" dirty="0" smtClean="0">
                <a:solidFill>
                  <a:srgbClr val="FFFFFF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Impact"/>
                <a:sym typeface="Impact"/>
              </a:rPr>
              <a:t>제 </a:t>
            </a:r>
            <a:r>
              <a:rPr lang="en-US" altLang="ko-KR" sz="1700" b="1" dirty="0" smtClean="0">
                <a:solidFill>
                  <a:srgbClr val="FFFFFF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Impact"/>
                <a:sym typeface="Impact"/>
              </a:rPr>
              <a:t>2</a:t>
            </a:r>
            <a:r>
              <a:rPr lang="ko-KR" altLang="en-US" sz="1700" b="1" dirty="0" smtClean="0">
                <a:solidFill>
                  <a:srgbClr val="FFFFFF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Impact"/>
                <a:sym typeface="Impact"/>
              </a:rPr>
              <a:t>상권</a:t>
            </a:r>
            <a:endParaRPr sz="1700" b="1" i="0" u="none" strike="noStrike" cap="none" dirty="0">
              <a:solidFill>
                <a:srgbClr val="FFFFFF"/>
              </a:solidFill>
              <a:latin typeface="LG Smart UI Regular" panose="020B0500000101010101" pitchFamily="50" charset="-127"/>
              <a:ea typeface="LG Smart UI Regular" panose="020B0500000101010101" pitchFamily="50" charset="-127"/>
              <a:cs typeface="Impact"/>
              <a:sym typeface="Impact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8588" y="968962"/>
            <a:ext cx="3159712" cy="3859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1872503" y="3564776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lvl="0">
              <a:lnSpc>
                <a:spcPct val="150000"/>
              </a:lnSpc>
              <a:buClr>
                <a:srgbClr val="AC9D82"/>
              </a:buClr>
              <a:buSzPts val="1700"/>
            </a:pPr>
            <a:r>
              <a:rPr lang="ko-KR" altLang="en-US" sz="900" dirty="0">
                <a:solidFill>
                  <a:srgbClr val="EFAF0F"/>
                </a:solidFill>
                <a:latin typeface="LG Smart UI Bold" pitchFamily="50" charset="-127"/>
                <a:ea typeface="LG Smart UI Bold" pitchFamily="50" charset="-127"/>
              </a:rPr>
              <a:t>신정</a:t>
            </a:r>
            <a:r>
              <a:rPr lang="en-US" altLang="ko-KR" sz="900" dirty="0">
                <a:solidFill>
                  <a:srgbClr val="EFAF0F"/>
                </a:solidFill>
                <a:latin typeface="LG Smart UI Bold" pitchFamily="50" charset="-127"/>
                <a:ea typeface="LG Smart UI Bold" pitchFamily="50" charset="-127"/>
              </a:rPr>
              <a:t>3</a:t>
            </a:r>
            <a:r>
              <a:rPr lang="ko-KR" altLang="en-US" sz="900" dirty="0" smtClean="0">
                <a:solidFill>
                  <a:srgbClr val="EFAF0F"/>
                </a:solidFill>
                <a:latin typeface="LG Smart UI Bold" pitchFamily="50" charset="-127"/>
                <a:ea typeface="LG Smart UI Bold" pitchFamily="50" charset="-127"/>
              </a:rPr>
              <a:t>동 골목시장</a:t>
            </a:r>
            <a:endParaRPr lang="en-US" altLang="ko-KR" sz="900" dirty="0">
              <a:solidFill>
                <a:srgbClr val="EFAF0F"/>
              </a:solidFill>
              <a:latin typeface="LG Smart UI Bold" pitchFamily="50" charset="-127"/>
              <a:ea typeface="LG Smart UI Bold" pitchFamily="50" charset="-127"/>
            </a:endParaRPr>
          </a:p>
          <a:p>
            <a:pPr lvl="0">
              <a:lnSpc>
                <a:spcPct val="150000"/>
              </a:lnSpc>
              <a:buClr>
                <a:srgbClr val="AC9D82"/>
              </a:buClr>
              <a:buSzPts val="1700"/>
            </a:pPr>
            <a:r>
              <a:rPr lang="ko-KR" altLang="en-US" sz="900" dirty="0">
                <a:solidFill>
                  <a:srgbClr val="EFAF0F"/>
                </a:solidFill>
                <a:latin typeface="LG Smart UI Bold" pitchFamily="50" charset="-127"/>
                <a:ea typeface="LG Smart UI Bold" pitchFamily="50" charset="-127"/>
              </a:rPr>
              <a:t>이태원 관광특구</a:t>
            </a:r>
            <a:endParaRPr lang="en-US" altLang="ko-KR" sz="900" dirty="0">
              <a:solidFill>
                <a:srgbClr val="EFAF0F"/>
              </a:solidFill>
              <a:latin typeface="LG Smart UI Bold" pitchFamily="50" charset="-127"/>
              <a:ea typeface="LG Smart UI Bold" pitchFamily="50" charset="-127"/>
            </a:endParaRPr>
          </a:p>
          <a:p>
            <a:pPr lvl="0">
              <a:lnSpc>
                <a:spcPct val="150000"/>
              </a:lnSpc>
              <a:buClr>
                <a:srgbClr val="AC9D82"/>
              </a:buClr>
              <a:buSzPts val="1700"/>
            </a:pPr>
            <a:r>
              <a:rPr lang="ko-KR" altLang="en-US" sz="900" dirty="0">
                <a:solidFill>
                  <a:srgbClr val="EFAF0F"/>
                </a:solidFill>
                <a:latin typeface="LG Smart UI Bold" pitchFamily="50" charset="-127"/>
                <a:ea typeface="LG Smart UI Bold" pitchFamily="50" charset="-127"/>
              </a:rPr>
              <a:t>동대문 </a:t>
            </a:r>
            <a:r>
              <a:rPr lang="ko-KR" altLang="en-US" sz="900" dirty="0" smtClean="0">
                <a:solidFill>
                  <a:srgbClr val="EFAF0F"/>
                </a:solidFill>
                <a:latin typeface="LG Smart UI Bold" pitchFamily="50" charset="-127"/>
                <a:ea typeface="LG Smart UI Bold" pitchFamily="50" charset="-127"/>
              </a:rPr>
              <a:t>패션 타운 </a:t>
            </a:r>
            <a:r>
              <a:rPr lang="ko-KR" altLang="en-US" sz="900" dirty="0">
                <a:solidFill>
                  <a:srgbClr val="EFAF0F"/>
                </a:solidFill>
                <a:latin typeface="LG Smart UI Bold" pitchFamily="50" charset="-127"/>
                <a:ea typeface="LG Smart UI Bold" pitchFamily="50" charset="-127"/>
              </a:rPr>
              <a:t>관광특구</a:t>
            </a:r>
            <a:endParaRPr lang="en-US" altLang="ko-KR" sz="900" dirty="0">
              <a:solidFill>
                <a:srgbClr val="EFAF0F"/>
              </a:solidFill>
              <a:latin typeface="LG Smart UI Bold" pitchFamily="50" charset="-127"/>
              <a:ea typeface="LG Smart UI Bold" pitchFamily="50" charset="-127"/>
            </a:endParaRPr>
          </a:p>
          <a:p>
            <a:pPr lvl="0">
              <a:lnSpc>
                <a:spcPct val="150000"/>
              </a:lnSpc>
              <a:buClr>
                <a:srgbClr val="AC9D82"/>
              </a:buClr>
              <a:buSzPts val="1700"/>
            </a:pPr>
            <a:r>
              <a:rPr lang="ko-KR" altLang="en-US" sz="900" dirty="0">
                <a:solidFill>
                  <a:srgbClr val="EFAF0F"/>
                </a:solidFill>
                <a:latin typeface="LG Smart UI Bold" pitchFamily="50" charset="-127"/>
                <a:ea typeface="LG Smart UI Bold" pitchFamily="50" charset="-127"/>
              </a:rPr>
              <a:t>외 </a:t>
            </a:r>
            <a:r>
              <a:rPr lang="en-US" altLang="ko-KR" sz="900" dirty="0">
                <a:solidFill>
                  <a:srgbClr val="EFAF0F"/>
                </a:solidFill>
                <a:latin typeface="LG Smart UI Bold" pitchFamily="50" charset="-127"/>
                <a:ea typeface="LG Smart UI Bold" pitchFamily="50" charset="-127"/>
              </a:rPr>
              <a:t>336</a:t>
            </a:r>
            <a:r>
              <a:rPr lang="ko-KR" altLang="en-US" sz="900" dirty="0">
                <a:solidFill>
                  <a:srgbClr val="EFAF0F"/>
                </a:solidFill>
                <a:latin typeface="LG Smart UI Bold" pitchFamily="50" charset="-127"/>
                <a:ea typeface="LG Smart UI Bold" pitchFamily="50" charset="-127"/>
              </a:rPr>
              <a:t>개 상권</a:t>
            </a:r>
            <a:endParaRPr lang="en-US" altLang="ko-KR" sz="900" dirty="0">
              <a:solidFill>
                <a:srgbClr val="EFAF0F"/>
              </a:solidFill>
              <a:latin typeface="LG Smart UI Bold" pitchFamily="50" charset="-127"/>
              <a:ea typeface="LG Smart UI 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938231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"/>
          <p:cNvSpPr/>
          <p:nvPr/>
        </p:nvSpPr>
        <p:spPr>
          <a:xfrm>
            <a:off x="0" y="-33818"/>
            <a:ext cx="9144000" cy="2888822"/>
          </a:xfrm>
          <a:prstGeom prst="rect">
            <a:avLst/>
          </a:prstGeom>
          <a:solidFill>
            <a:srgbClr val="1155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altLang="ko-KR" b="1" dirty="0" smtClean="0">
                <a:solidFill>
                  <a:srgbClr val="AC9D82"/>
                </a:solidFill>
                <a:latin typeface="Impact"/>
                <a:ea typeface="Impact"/>
                <a:cs typeface="Impact"/>
                <a:sym typeface="Impact"/>
              </a:rPr>
              <a:t> </a:t>
            </a:r>
            <a:endParaRPr dirty="0"/>
          </a:p>
        </p:txBody>
      </p:sp>
      <p:sp>
        <p:nvSpPr>
          <p:cNvPr id="3" name="직사각형 2"/>
          <p:cNvSpPr/>
          <p:nvPr/>
        </p:nvSpPr>
        <p:spPr>
          <a:xfrm>
            <a:off x="674007" y="2074463"/>
            <a:ext cx="7399783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R" sz="6000" b="1" dirty="0" smtClean="0">
                <a:solidFill>
                  <a:srgbClr val="FFFFFF"/>
                </a:solidFill>
                <a:latin typeface="Impact" pitchFamily="34" charset="0"/>
              </a:rPr>
              <a:t>01          02          03          04</a:t>
            </a:r>
            <a:endParaRPr lang="ko-KR" altLang="en-US" sz="6000" dirty="0"/>
          </a:p>
        </p:txBody>
      </p:sp>
      <p:sp>
        <p:nvSpPr>
          <p:cNvPr id="224" name="Google Shape;224;p2"/>
          <p:cNvSpPr/>
          <p:nvPr/>
        </p:nvSpPr>
        <p:spPr>
          <a:xfrm>
            <a:off x="0" y="5089725"/>
            <a:ext cx="9144000" cy="95700"/>
          </a:xfrm>
          <a:prstGeom prst="rect">
            <a:avLst/>
          </a:prstGeom>
          <a:solidFill>
            <a:srgbClr val="1155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2"/>
          <p:cNvSpPr txBox="1">
            <a:spLocks noGrp="1"/>
          </p:cNvSpPr>
          <p:nvPr>
            <p:ph type="title"/>
          </p:nvPr>
        </p:nvSpPr>
        <p:spPr>
          <a:xfrm>
            <a:off x="302631" y="315115"/>
            <a:ext cx="8784600" cy="6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52525"/>
              </a:buClr>
              <a:buSzPts val="2200"/>
              <a:buFont typeface="Arial"/>
              <a:buNone/>
            </a:pPr>
            <a:r>
              <a:rPr lang="en" sz="4800" b="1" dirty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</a:rPr>
              <a:t>목차</a:t>
            </a:r>
            <a:endParaRPr sz="4800" b="1" dirty="0">
              <a:solidFill>
                <a:srgbClr val="FFFFFF"/>
              </a:solidFill>
              <a:latin typeface="LG Smart UI Bold" pitchFamily="50" charset="-127"/>
              <a:ea typeface="LG Smart UI Bold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590154" y="3157541"/>
            <a:ext cx="126188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ko-KR" altLang="en-US" sz="1600" b="1" dirty="0" smtClean="0">
                <a:solidFill>
                  <a:srgbClr val="AC9D82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프로젝트 개요</a:t>
            </a:r>
            <a:endParaRPr lang="ko-KR" altLang="en-US" sz="1600" b="1" dirty="0">
              <a:solidFill>
                <a:srgbClr val="AC9D82"/>
              </a:solidFill>
              <a:latin typeface="LG Smart UI Bold" pitchFamily="50" charset="-127"/>
              <a:ea typeface="LG Smart UI Bold" pitchFamily="50" charset="-127"/>
              <a:cs typeface="Impact"/>
              <a:sym typeface="Impac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00043" y="3625475"/>
            <a:ext cx="9877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>
                <a:latin typeface="LG Smart UI Bold" pitchFamily="50" charset="-127"/>
                <a:ea typeface="LG Smart UI Bold" pitchFamily="50" charset="-127"/>
              </a:rPr>
              <a:t>주제선정 배경</a:t>
            </a:r>
            <a:endParaRPr lang="ko-KR" altLang="en-US" sz="1200" b="1" dirty="0">
              <a:latin typeface="LG Smart UI Bold" pitchFamily="50" charset="-127"/>
              <a:ea typeface="LG Smart UI Bold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755001" y="3157540"/>
            <a:ext cx="9220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EE5A34"/>
              </a:buClr>
              <a:buSzPts val="2400"/>
            </a:pPr>
            <a:r>
              <a:rPr lang="ko-KR" altLang="en-US" sz="1600" b="1" dirty="0">
                <a:solidFill>
                  <a:srgbClr val="EE5A34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분석 과정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4896086" y="3157539"/>
            <a:ext cx="9220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DA9B3F"/>
              </a:buClr>
              <a:buSzPts val="2400"/>
            </a:pPr>
            <a:r>
              <a:rPr lang="ko-KR" altLang="en-US" sz="1600" b="1" dirty="0">
                <a:solidFill>
                  <a:srgbClr val="DA9B3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분석 결과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7074427" y="3157538"/>
            <a:ext cx="5245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9F85AC"/>
              </a:buClr>
              <a:buSzPts val="2400"/>
            </a:pPr>
            <a:r>
              <a:rPr lang="ko-KR" altLang="en-US" sz="1600" b="1" dirty="0">
                <a:solidFill>
                  <a:srgbClr val="9F85AC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결론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741553" y="3625475"/>
            <a:ext cx="12843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dirty="0" smtClean="0">
                <a:latin typeface="LG Smart UI Bold" pitchFamily="50" charset="-127"/>
                <a:ea typeface="LG Smart UI Bold" pitchFamily="50" charset="-127"/>
              </a:rPr>
              <a:t>사용데이터 설명</a:t>
            </a:r>
            <a:endParaRPr lang="en-US" altLang="ko-KR" sz="1200" b="1" dirty="0" smtClean="0">
              <a:latin typeface="LG Smart UI Bold" pitchFamily="50" charset="-127"/>
              <a:ea typeface="LG Smart UI Bold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b="1" dirty="0" smtClean="0">
                <a:latin typeface="LG Smart UI Bold" pitchFamily="50" charset="-127"/>
                <a:ea typeface="LG Smart UI Bold" pitchFamily="50" charset="-127"/>
              </a:rPr>
              <a:t>포괄적 데이터 탐색</a:t>
            </a:r>
            <a:endParaRPr lang="en-US" altLang="ko-KR" sz="1200" b="1" dirty="0" smtClean="0">
              <a:latin typeface="LG Smart UI Bold" pitchFamily="50" charset="-127"/>
              <a:ea typeface="LG Smart UI Bold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896086" y="3625476"/>
            <a:ext cx="98777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dirty="0" smtClean="0">
                <a:latin typeface="LG Smart UI Bold" pitchFamily="50" charset="-127"/>
                <a:ea typeface="LG Smart UI Bold" pitchFamily="50" charset="-127"/>
              </a:rPr>
              <a:t>모델링과정</a:t>
            </a:r>
            <a:endParaRPr lang="en-US" altLang="ko-KR" sz="1200" b="1" dirty="0" smtClean="0">
              <a:latin typeface="LG Smart UI Bold" pitchFamily="50" charset="-127"/>
              <a:ea typeface="LG Smart UI Bold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b="1" dirty="0" smtClean="0">
                <a:latin typeface="LG Smart UI Bold" pitchFamily="50" charset="-127"/>
                <a:ea typeface="LG Smart UI Bold" pitchFamily="50" charset="-127"/>
              </a:rPr>
              <a:t>모델링결과</a:t>
            </a:r>
            <a:endParaRPr lang="en-US" altLang="ko-KR" sz="1200" b="1" dirty="0" smtClean="0">
              <a:latin typeface="LG Smart UI Bold" pitchFamily="50" charset="-127"/>
              <a:ea typeface="LG Smart UI Bold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b="1" dirty="0" smtClean="0">
                <a:latin typeface="LG Smart UI Bold" pitchFamily="50" charset="-127"/>
                <a:ea typeface="LG Smart UI Bold" pitchFamily="50" charset="-127"/>
              </a:rPr>
              <a:t>측정 결과</a:t>
            </a:r>
            <a:endParaRPr lang="en-US" altLang="ko-KR" sz="1200" b="1" dirty="0" smtClean="0">
              <a:latin typeface="LG Smart UI Bold" pitchFamily="50" charset="-127"/>
              <a:ea typeface="LG Smart UI Bold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b="1" dirty="0" smtClean="0">
                <a:latin typeface="LG Smart UI Bold" pitchFamily="50" charset="-127"/>
                <a:ea typeface="LG Smart UI Bold" pitchFamily="50" charset="-127"/>
              </a:rPr>
              <a:t>최적의 시스템</a:t>
            </a:r>
            <a:endParaRPr lang="ko-KR" altLang="en-US" sz="1200" b="1" dirty="0">
              <a:latin typeface="LG Smart UI Bold" pitchFamily="50" charset="-127"/>
              <a:ea typeface="LG Smart UI Bold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074427" y="3625474"/>
            <a:ext cx="11576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dirty="0" smtClean="0">
                <a:latin typeface="LG Smart UI Bold" pitchFamily="50" charset="-127"/>
                <a:ea typeface="LG Smart UI Bold" pitchFamily="50" charset="-127"/>
              </a:rPr>
              <a:t>활용방안</a:t>
            </a:r>
            <a:endParaRPr lang="en-US" altLang="ko-KR" sz="1200" b="1" dirty="0" smtClean="0">
              <a:latin typeface="LG Smart UI Bold" pitchFamily="50" charset="-127"/>
              <a:ea typeface="LG Smart UI Bold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b="1" dirty="0" smtClean="0">
                <a:latin typeface="LG Smart UI Bold" pitchFamily="50" charset="-127"/>
                <a:ea typeface="LG Smart UI Bold" pitchFamily="50" charset="-127"/>
              </a:rPr>
              <a:t>시사점 및 한계점</a:t>
            </a:r>
            <a:endParaRPr lang="en-US" altLang="ko-KR" sz="1200" b="1" dirty="0" smtClean="0">
              <a:latin typeface="LG Smart UI Bold" pitchFamily="50" charset="-127"/>
              <a:ea typeface="LG Smart UI Bold" pitchFamily="50" charset="-127"/>
            </a:endParaRPr>
          </a:p>
        </p:txBody>
      </p:sp>
      <p:sp>
        <p:nvSpPr>
          <p:cNvPr id="15" name="Google Shape;383;gad5b94258c_2_513"/>
          <p:cNvSpPr txBox="1">
            <a:spLocks/>
          </p:cNvSpPr>
          <p:nvPr/>
        </p:nvSpPr>
        <p:spPr>
          <a:xfrm>
            <a:off x="5494120" y="-144838"/>
            <a:ext cx="4625400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96176" algn="l" rtl="0">
              <a:lnSpc>
                <a:spcPct val="90000"/>
              </a:lnSpc>
              <a:spcBef>
                <a:spcPts val="942"/>
              </a:spcBef>
              <a:spcAft>
                <a:spcPts val="0"/>
              </a:spcAft>
              <a:buClr>
                <a:schemeClr val="dk1"/>
              </a:buClr>
              <a:buSzPts val="2639"/>
              <a:buFont typeface="Arial"/>
              <a:buChar char="•"/>
              <a:defRPr sz="263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72300" algn="l" rtl="0">
              <a:lnSpc>
                <a:spcPct val="90000"/>
              </a:lnSpc>
              <a:spcBef>
                <a:spcPts val="471"/>
              </a:spcBef>
              <a:spcAft>
                <a:spcPts val="0"/>
              </a:spcAft>
              <a:buClr>
                <a:schemeClr val="dk1"/>
              </a:buClr>
              <a:buSzPts val="2263"/>
              <a:buFont typeface="Arial"/>
              <a:buChar char="•"/>
              <a:defRPr sz="226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8361" algn="l" rtl="0">
              <a:lnSpc>
                <a:spcPct val="90000"/>
              </a:lnSpc>
              <a:spcBef>
                <a:spcPts val="471"/>
              </a:spcBef>
              <a:spcAft>
                <a:spcPts val="0"/>
              </a:spcAft>
              <a:buClr>
                <a:schemeClr val="dk1"/>
              </a:buClr>
              <a:buSzPts val="1886"/>
              <a:buFont typeface="Arial"/>
              <a:buChar char="•"/>
              <a:defRPr sz="188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6359" algn="l" rtl="0">
              <a:lnSpc>
                <a:spcPct val="90000"/>
              </a:lnSpc>
              <a:spcBef>
                <a:spcPts val="471"/>
              </a:spcBef>
              <a:spcAft>
                <a:spcPts val="0"/>
              </a:spcAft>
              <a:buClr>
                <a:schemeClr val="dk1"/>
              </a:buClr>
              <a:buSzPts val="1697"/>
              <a:buFont typeface="Arial"/>
              <a:buChar char="•"/>
              <a:defRPr sz="169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6359" algn="l" rtl="0">
              <a:lnSpc>
                <a:spcPct val="90000"/>
              </a:lnSpc>
              <a:spcBef>
                <a:spcPts val="471"/>
              </a:spcBef>
              <a:spcAft>
                <a:spcPts val="0"/>
              </a:spcAft>
              <a:buClr>
                <a:schemeClr val="dk1"/>
              </a:buClr>
              <a:buSzPts val="1697"/>
              <a:buFont typeface="Arial"/>
              <a:buChar char="•"/>
              <a:defRPr sz="169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6359" algn="l" rtl="0">
              <a:lnSpc>
                <a:spcPct val="90000"/>
              </a:lnSpc>
              <a:spcBef>
                <a:spcPts val="471"/>
              </a:spcBef>
              <a:spcAft>
                <a:spcPts val="0"/>
              </a:spcAft>
              <a:buClr>
                <a:schemeClr val="dk1"/>
              </a:buClr>
              <a:buSzPts val="1697"/>
              <a:buFont typeface="Arial"/>
              <a:buChar char="•"/>
              <a:defRPr sz="169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6359" algn="l" rtl="0">
              <a:lnSpc>
                <a:spcPct val="90000"/>
              </a:lnSpc>
              <a:spcBef>
                <a:spcPts val="471"/>
              </a:spcBef>
              <a:spcAft>
                <a:spcPts val="0"/>
              </a:spcAft>
              <a:buClr>
                <a:schemeClr val="dk1"/>
              </a:buClr>
              <a:buSzPts val="1697"/>
              <a:buFont typeface="Arial"/>
              <a:buChar char="•"/>
              <a:defRPr sz="169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6359" algn="l" rtl="0">
              <a:lnSpc>
                <a:spcPct val="90000"/>
              </a:lnSpc>
              <a:spcBef>
                <a:spcPts val="471"/>
              </a:spcBef>
              <a:spcAft>
                <a:spcPts val="0"/>
              </a:spcAft>
              <a:buClr>
                <a:schemeClr val="dk1"/>
              </a:buClr>
              <a:buSzPts val="1697"/>
              <a:buFont typeface="Arial"/>
              <a:buChar char="•"/>
              <a:defRPr sz="169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6359" algn="l" rtl="0">
              <a:lnSpc>
                <a:spcPct val="90000"/>
              </a:lnSpc>
              <a:spcBef>
                <a:spcPts val="471"/>
              </a:spcBef>
              <a:spcAft>
                <a:spcPts val="0"/>
              </a:spcAft>
              <a:buClr>
                <a:schemeClr val="dk1"/>
              </a:buClr>
              <a:buSzPts val="1697"/>
              <a:buFont typeface="Arial"/>
              <a:buChar char="•"/>
              <a:defRPr sz="169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SzPts val="2800"/>
              <a:buFont typeface="Arial"/>
              <a:buNone/>
            </a:pPr>
            <a:r>
              <a:rPr lang="ko-KR" altLang="en-US" sz="1200" b="1" dirty="0" smtClean="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빅데이터 </a:t>
            </a:r>
            <a:r>
              <a:rPr lang="en-US" sz="1200" dirty="0" smtClean="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UI</a:t>
            </a:r>
            <a:r>
              <a:rPr lang="en-US" sz="1200" b="1" dirty="0" smtClean="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 </a:t>
            </a:r>
            <a:r>
              <a:rPr lang="ko-KR" altLang="en-US" sz="1200" b="1" dirty="0" smtClean="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전문가 양성 과정 프로젝트</a:t>
            </a:r>
            <a:endParaRPr lang="ko-KR" altLang="en-US" sz="1200" b="1" dirty="0">
              <a:solidFill>
                <a:srgbClr val="FFFFFF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</p:spTree>
    <p:extLst>
      <p:ext uri="{BB962C8B-B14F-4D97-AF65-F5344CB8AC3E}">
        <p14:creationId xmlns:p14="http://schemas.microsoft.com/office/powerpoint/2010/main" val="13539169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423" y="835174"/>
            <a:ext cx="3332165" cy="2290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18" name="Google Shape;518;gad5b94258c_2_367"/>
          <p:cNvSpPr/>
          <p:nvPr/>
        </p:nvSpPr>
        <p:spPr>
          <a:xfrm>
            <a:off x="4200" y="5086000"/>
            <a:ext cx="9144000" cy="57600"/>
          </a:xfrm>
          <a:prstGeom prst="rect">
            <a:avLst/>
          </a:prstGeom>
          <a:solidFill>
            <a:srgbClr val="1155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" name="Google Shape;520;gad5b94258c_2_367"/>
          <p:cNvSpPr/>
          <p:nvPr/>
        </p:nvSpPr>
        <p:spPr>
          <a:xfrm>
            <a:off x="518095" y="2413000"/>
            <a:ext cx="1832420" cy="468630"/>
          </a:xfrm>
          <a:prstGeom prst="ellipse">
            <a:avLst/>
          </a:prstGeom>
          <a:solidFill>
            <a:srgbClr val="00B050">
              <a:alpha val="12157"/>
            </a:srgbClr>
          </a:solidFill>
          <a:ln>
            <a:noFill/>
          </a:ln>
          <a:effectLst>
            <a:outerShdw blurRad="57150" dist="19050" dir="5400000" algn="bl" rotWithShape="0">
              <a:srgbClr val="000000">
                <a:alpha val="61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" name="Google Shape;521;gad5b94258c_2_367"/>
          <p:cNvSpPr/>
          <p:nvPr/>
        </p:nvSpPr>
        <p:spPr>
          <a:xfrm>
            <a:off x="533505" y="3694938"/>
            <a:ext cx="1359000" cy="1154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AC9D82"/>
              </a:buClr>
              <a:buSzPts val="1700"/>
              <a:buFont typeface="Arial"/>
              <a:buNone/>
            </a:pPr>
            <a:r>
              <a:rPr lang="ko-KR" altLang="en-US" sz="900" dirty="0" err="1" smtClean="0">
                <a:solidFill>
                  <a:srgbClr val="00B050"/>
                </a:solidFill>
                <a:latin typeface="LG Smart UI Bold" pitchFamily="50" charset="-127"/>
                <a:ea typeface="LG Smart UI Bold" pitchFamily="50" charset="-127"/>
              </a:rPr>
              <a:t>돈문화로</a:t>
            </a:r>
            <a:r>
              <a:rPr lang="en-US" altLang="ko-KR" sz="900" dirty="0" smtClean="0">
                <a:solidFill>
                  <a:srgbClr val="00B050"/>
                </a:solidFill>
                <a:latin typeface="LG Smart UI Bold" pitchFamily="50" charset="-127"/>
                <a:ea typeface="LG Smart UI Bold" pitchFamily="50" charset="-127"/>
              </a:rPr>
              <a:t>11</a:t>
            </a:r>
            <a:r>
              <a:rPr lang="ko-KR" altLang="en-US" sz="900" dirty="0" smtClean="0">
                <a:solidFill>
                  <a:srgbClr val="00B050"/>
                </a:solidFill>
                <a:latin typeface="LG Smart UI Bold" pitchFamily="50" charset="-127"/>
                <a:ea typeface="LG Smart UI Bold" pitchFamily="50" charset="-127"/>
              </a:rPr>
              <a:t>가길</a:t>
            </a:r>
            <a:endParaRPr lang="en-US" altLang="ko-KR" sz="900" dirty="0" smtClean="0">
              <a:solidFill>
                <a:srgbClr val="00B050"/>
              </a:solidFill>
              <a:latin typeface="LG Smart UI Bold" pitchFamily="50" charset="-127"/>
              <a:ea typeface="LG Smart UI Bold" pitchFamily="50" charset="-127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AC9D82"/>
              </a:buClr>
              <a:buSzPts val="1700"/>
              <a:buFont typeface="Arial"/>
              <a:buNone/>
            </a:pPr>
            <a:r>
              <a:rPr lang="ko-KR" altLang="en-US" sz="900" dirty="0" smtClean="0">
                <a:solidFill>
                  <a:srgbClr val="00B050"/>
                </a:solidFill>
                <a:latin typeface="LG Smart UI Bold" pitchFamily="50" charset="-127"/>
                <a:ea typeface="LG Smart UI Bold" pitchFamily="50" charset="-127"/>
              </a:rPr>
              <a:t>백석동길</a:t>
            </a:r>
            <a:endParaRPr lang="en-US" altLang="ko-KR" sz="900" dirty="0" smtClean="0">
              <a:solidFill>
                <a:srgbClr val="00B050"/>
              </a:solidFill>
              <a:latin typeface="LG Smart UI Bold" pitchFamily="50" charset="-127"/>
              <a:ea typeface="LG Smart UI Bold" pitchFamily="50" charset="-127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AC9D82"/>
              </a:buClr>
              <a:buSzPts val="1700"/>
              <a:buFont typeface="Arial"/>
              <a:buNone/>
            </a:pPr>
            <a:r>
              <a:rPr lang="ko-KR" altLang="en-US" sz="900" dirty="0" err="1" smtClean="0">
                <a:solidFill>
                  <a:srgbClr val="00B050"/>
                </a:solidFill>
                <a:latin typeface="LG Smart UI Bold" pitchFamily="50" charset="-127"/>
                <a:ea typeface="LG Smart UI Bold" pitchFamily="50" charset="-127"/>
              </a:rPr>
              <a:t>성균관로</a:t>
            </a:r>
            <a:r>
              <a:rPr lang="en-US" altLang="ko-KR" sz="900" dirty="0" smtClean="0">
                <a:solidFill>
                  <a:srgbClr val="00B050"/>
                </a:solidFill>
                <a:latin typeface="LG Smart UI Bold" pitchFamily="50" charset="-127"/>
                <a:ea typeface="LG Smart UI Bold" pitchFamily="50" charset="-127"/>
              </a:rPr>
              <a:t>5</a:t>
            </a:r>
            <a:r>
              <a:rPr lang="ko-KR" altLang="en-US" sz="900" dirty="0" smtClean="0">
                <a:solidFill>
                  <a:srgbClr val="00B050"/>
                </a:solidFill>
                <a:latin typeface="LG Smart UI Bold" pitchFamily="50" charset="-127"/>
                <a:ea typeface="LG Smart UI Bold" pitchFamily="50" charset="-127"/>
              </a:rPr>
              <a:t>길</a:t>
            </a:r>
            <a:endParaRPr lang="en-US" altLang="ko-KR" sz="900" dirty="0" smtClean="0">
              <a:solidFill>
                <a:srgbClr val="00B050"/>
              </a:solidFill>
              <a:latin typeface="LG Smart UI Bold" pitchFamily="50" charset="-127"/>
              <a:ea typeface="LG Smart UI Bold" pitchFamily="50" charset="-127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AC9D82"/>
              </a:buClr>
              <a:buSzPts val="1700"/>
              <a:buFont typeface="Arial"/>
              <a:buNone/>
            </a:pPr>
            <a:r>
              <a:rPr lang="ko-KR" altLang="en-US" sz="900" dirty="0" err="1" smtClean="0">
                <a:solidFill>
                  <a:srgbClr val="00B050"/>
                </a:solidFill>
                <a:latin typeface="LG Smart UI Bold" pitchFamily="50" charset="-127"/>
                <a:ea typeface="LG Smart UI Bold" pitchFamily="50" charset="-127"/>
              </a:rPr>
              <a:t>옥인길</a:t>
            </a:r>
            <a:endParaRPr lang="en-US" altLang="ko-KR" sz="900" dirty="0" smtClean="0">
              <a:solidFill>
                <a:srgbClr val="00B050"/>
              </a:solidFill>
              <a:latin typeface="LG Smart UI Bold" pitchFamily="50" charset="-127"/>
              <a:ea typeface="LG Smart UI Bold" pitchFamily="50" charset="-127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AC9D82"/>
              </a:buClr>
              <a:buSzPts val="1700"/>
              <a:buFont typeface="Arial"/>
              <a:buNone/>
            </a:pPr>
            <a:endParaRPr lang="en-US" sz="900" dirty="0">
              <a:solidFill>
                <a:srgbClr val="00B050"/>
              </a:solidFill>
              <a:latin typeface="LG Smart UI Bold" pitchFamily="50" charset="-127"/>
              <a:ea typeface="LG Smart UI Bold" pitchFamily="50" charset="-127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AC9D82"/>
              </a:buClr>
              <a:buSzPts val="1700"/>
              <a:buFont typeface="Arial"/>
              <a:buNone/>
            </a:pPr>
            <a:endParaRPr sz="900" dirty="0">
              <a:solidFill>
                <a:srgbClr val="00B050"/>
              </a:solidFill>
              <a:latin typeface="LG Smart UI Bold" pitchFamily="50" charset="-127"/>
              <a:ea typeface="LG Smart UI Bold" pitchFamily="50" charset="-127"/>
            </a:endParaRPr>
          </a:p>
        </p:txBody>
      </p:sp>
      <p:sp>
        <p:nvSpPr>
          <p:cNvPr id="522" name="Google Shape;522;gad5b94258c_2_367"/>
          <p:cNvSpPr/>
          <p:nvPr/>
        </p:nvSpPr>
        <p:spPr>
          <a:xfrm>
            <a:off x="6818150" y="941550"/>
            <a:ext cx="2111400" cy="4077900"/>
          </a:xfrm>
          <a:prstGeom prst="roundRect">
            <a:avLst>
              <a:gd name="adj" fmla="val 16667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" sz="1600" b="1" i="1" dirty="0" smtClean="0">
              <a:solidFill>
                <a:srgbClr val="FFFFFF"/>
              </a:solidFill>
              <a:latin typeface="LG Smart UI Bold" pitchFamily="50" charset="-127"/>
              <a:ea typeface="LG Smart UI Bold" pitchFamily="50" charset="-127"/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" sz="1600" b="1" i="1" dirty="0">
              <a:solidFill>
                <a:srgbClr val="FFFFFF"/>
              </a:solidFill>
              <a:latin typeface="LG Smart UI Bold" pitchFamily="50" charset="-127"/>
              <a:ea typeface="LG Smart UI Bold" pitchFamily="50" charset="-127"/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i="1" dirty="0" smtClean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</a:rPr>
              <a:t>R</a:t>
            </a:r>
            <a:r>
              <a:rPr lang="en" sz="1600" b="1" i="1" baseline="30000" dirty="0" smtClean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</a:rPr>
              <a:t>2  </a:t>
            </a:r>
            <a:r>
              <a:rPr lang="en" sz="1600" b="1" dirty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상관계수= </a:t>
            </a:r>
            <a:r>
              <a:rPr lang="en" sz="1600" b="1" dirty="0" smtClean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90%</a:t>
            </a: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" sz="1600" b="1" dirty="0">
              <a:solidFill>
                <a:srgbClr val="FFFFFF"/>
              </a:solidFill>
              <a:latin typeface="LG Smart UI Bold" pitchFamily="50" charset="-127"/>
              <a:ea typeface="LG Smart UI Bold" pitchFamily="50" charset="-127"/>
              <a:cs typeface="Impact"/>
              <a:sym typeface="Impact"/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 smtClean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점포별 월 매출 금액</a:t>
            </a:r>
            <a:endParaRPr lang="en-US" altLang="ko-KR" b="1" dirty="0" smtClean="0">
              <a:solidFill>
                <a:srgbClr val="FFFFFF"/>
              </a:solidFill>
              <a:latin typeface="LG Smart UI Bold" pitchFamily="50" charset="-127"/>
              <a:ea typeface="LG Smart UI Bold" pitchFamily="50" charset="-127"/>
              <a:cs typeface="Impact"/>
              <a:sym typeface="Impact"/>
            </a:endParaRPr>
          </a:p>
          <a:p>
            <a:pPr algn="ctr">
              <a:lnSpc>
                <a:spcPct val="90000"/>
              </a:lnSpc>
            </a:pPr>
            <a:r>
              <a:rPr lang="ko-KR" altLang="en-US" b="1" dirty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↓</a:t>
            </a:r>
            <a:endParaRPr lang="en-US" altLang="ko-KR" b="1" dirty="0">
              <a:solidFill>
                <a:srgbClr val="FFFFFF"/>
              </a:solidFill>
              <a:latin typeface="LG Smart UI Bold" pitchFamily="50" charset="-127"/>
              <a:ea typeface="LG Smart UI Bold" pitchFamily="50" charset="-127"/>
              <a:cs typeface="Impact"/>
              <a:sym typeface="Impact"/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 smtClean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일반 편의점 </a:t>
            </a:r>
            <a:r>
              <a:rPr lang="ko-KR" altLang="en-US" b="1" dirty="0" err="1" smtClean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점포수</a:t>
            </a:r>
            <a:endParaRPr lang="en-US" altLang="ko-KR" b="1" dirty="0" smtClean="0">
              <a:solidFill>
                <a:srgbClr val="FFFFFF"/>
              </a:solidFill>
              <a:latin typeface="LG Smart UI Bold" pitchFamily="50" charset="-127"/>
              <a:ea typeface="LG Smart UI Bold" pitchFamily="50" charset="-127"/>
              <a:cs typeface="Impact"/>
              <a:sym typeface="Impact"/>
            </a:endParaRPr>
          </a:p>
          <a:p>
            <a:pPr algn="ctr">
              <a:lnSpc>
                <a:spcPct val="90000"/>
              </a:lnSpc>
            </a:pPr>
            <a:r>
              <a:rPr lang="ko-KR" altLang="en-US" b="1" dirty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↓</a:t>
            </a:r>
            <a:endParaRPr lang="en-US" altLang="ko-KR" b="1" dirty="0">
              <a:solidFill>
                <a:srgbClr val="FFFFFF"/>
              </a:solidFill>
              <a:latin typeface="LG Smart UI Bold" pitchFamily="50" charset="-127"/>
              <a:ea typeface="LG Smart UI Bold" pitchFamily="50" charset="-127"/>
              <a:cs typeface="Impact"/>
              <a:sym typeface="Impact"/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 smtClean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프랜차이즈 </a:t>
            </a:r>
            <a:r>
              <a:rPr lang="ko-KR" altLang="en-US" b="1" dirty="0" err="1" smtClean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점포수</a:t>
            </a:r>
            <a:endParaRPr lang="en-US" altLang="ko-KR" b="1" dirty="0" smtClean="0">
              <a:solidFill>
                <a:srgbClr val="FFFFFF"/>
              </a:solidFill>
              <a:latin typeface="LG Smart UI Bold" pitchFamily="50" charset="-127"/>
              <a:ea typeface="LG Smart UI Bold" pitchFamily="50" charset="-127"/>
              <a:cs typeface="Impact"/>
              <a:sym typeface="Impact"/>
            </a:endParaRPr>
          </a:p>
          <a:p>
            <a:pPr algn="ctr">
              <a:lnSpc>
                <a:spcPct val="90000"/>
              </a:lnSpc>
            </a:pPr>
            <a:r>
              <a:rPr lang="ko-KR" altLang="en-US" b="1" dirty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↓</a:t>
            </a:r>
            <a:endParaRPr lang="en-US" altLang="ko-KR" b="1" dirty="0">
              <a:solidFill>
                <a:srgbClr val="FFFFFF"/>
              </a:solidFill>
              <a:latin typeface="LG Smart UI Bold" pitchFamily="50" charset="-127"/>
              <a:ea typeface="LG Smart UI Bold" pitchFamily="50" charset="-127"/>
              <a:cs typeface="Impact"/>
              <a:sym typeface="Impact"/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 smtClean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총 상주 인구수</a:t>
            </a:r>
            <a:endParaRPr lang="en-US" altLang="ko-KR" b="1" dirty="0" smtClean="0">
              <a:solidFill>
                <a:srgbClr val="FFFFFF"/>
              </a:solidFill>
              <a:latin typeface="LG Smart UI Bold" pitchFamily="50" charset="-127"/>
              <a:ea typeface="LG Smart UI Bold" pitchFamily="50" charset="-127"/>
              <a:cs typeface="Impact"/>
              <a:sym typeface="Impact"/>
            </a:endParaRPr>
          </a:p>
          <a:p>
            <a:pPr algn="ctr">
              <a:lnSpc>
                <a:spcPct val="90000"/>
              </a:lnSpc>
            </a:pPr>
            <a:r>
              <a:rPr lang="ko-KR" altLang="en-US" b="1" dirty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↓</a:t>
            </a:r>
            <a:endParaRPr lang="en-US" altLang="ko-KR" b="1" dirty="0">
              <a:solidFill>
                <a:srgbClr val="FFFFFF"/>
              </a:solidFill>
              <a:latin typeface="LG Smart UI Bold" pitchFamily="50" charset="-127"/>
              <a:ea typeface="LG Smart UI Bold" pitchFamily="50" charset="-127"/>
              <a:cs typeface="Impact"/>
              <a:sym typeface="Impact"/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dirty="0" smtClean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60</a:t>
            </a:r>
            <a:r>
              <a:rPr lang="ko-KR" altLang="en-US" b="1" dirty="0" smtClean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대 이상 유동 인구수</a:t>
            </a:r>
            <a:endParaRPr lang="en-US" altLang="ko-KR" b="1" dirty="0" smtClean="0">
              <a:solidFill>
                <a:srgbClr val="FFFFFF"/>
              </a:solidFill>
              <a:latin typeface="LG Smart UI Bold" pitchFamily="50" charset="-127"/>
              <a:ea typeface="LG Smart UI Bold" pitchFamily="50" charset="-127"/>
              <a:cs typeface="Impact"/>
              <a:sym typeface="Impact"/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1" dirty="0">
              <a:solidFill>
                <a:srgbClr val="FFFFFF"/>
              </a:solidFill>
              <a:latin typeface="LG Smart UI Bold" pitchFamily="50" charset="-127"/>
              <a:ea typeface="LG Smart UI Bold" pitchFamily="50" charset="-127"/>
              <a:cs typeface="Impact"/>
              <a:sym typeface="Impact"/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rgbClr val="FFFFFF"/>
              </a:solidFill>
              <a:latin typeface="LG Smart UI Bold" pitchFamily="50" charset="-127"/>
              <a:ea typeface="LG Smart UI Bold" pitchFamily="50" charset="-127"/>
              <a:cs typeface="Impact"/>
              <a:sym typeface="Impact"/>
            </a:endParaRPr>
          </a:p>
        </p:txBody>
      </p:sp>
      <p:sp>
        <p:nvSpPr>
          <p:cNvPr id="20" name="Google Shape;235;p2"/>
          <p:cNvSpPr txBox="1">
            <a:spLocks/>
          </p:cNvSpPr>
          <p:nvPr/>
        </p:nvSpPr>
        <p:spPr>
          <a:xfrm>
            <a:off x="5560160" y="-144838"/>
            <a:ext cx="4625400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96176" algn="l" rtl="0">
              <a:lnSpc>
                <a:spcPct val="90000"/>
              </a:lnSpc>
              <a:spcBef>
                <a:spcPts val="942"/>
              </a:spcBef>
              <a:spcAft>
                <a:spcPts val="0"/>
              </a:spcAft>
              <a:buClr>
                <a:schemeClr val="dk1"/>
              </a:buClr>
              <a:buSzPts val="2639"/>
              <a:buFont typeface="Arial"/>
              <a:buChar char="•"/>
              <a:defRPr sz="263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72300" algn="l" rtl="0">
              <a:lnSpc>
                <a:spcPct val="90000"/>
              </a:lnSpc>
              <a:spcBef>
                <a:spcPts val="471"/>
              </a:spcBef>
              <a:spcAft>
                <a:spcPts val="0"/>
              </a:spcAft>
              <a:buClr>
                <a:schemeClr val="dk1"/>
              </a:buClr>
              <a:buSzPts val="2263"/>
              <a:buFont typeface="Arial"/>
              <a:buChar char="•"/>
              <a:defRPr sz="226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8361" algn="l" rtl="0">
              <a:lnSpc>
                <a:spcPct val="90000"/>
              </a:lnSpc>
              <a:spcBef>
                <a:spcPts val="471"/>
              </a:spcBef>
              <a:spcAft>
                <a:spcPts val="0"/>
              </a:spcAft>
              <a:buClr>
                <a:schemeClr val="dk1"/>
              </a:buClr>
              <a:buSzPts val="1886"/>
              <a:buFont typeface="Arial"/>
              <a:buChar char="•"/>
              <a:defRPr sz="188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6359" algn="l" rtl="0">
              <a:lnSpc>
                <a:spcPct val="90000"/>
              </a:lnSpc>
              <a:spcBef>
                <a:spcPts val="471"/>
              </a:spcBef>
              <a:spcAft>
                <a:spcPts val="0"/>
              </a:spcAft>
              <a:buClr>
                <a:schemeClr val="dk1"/>
              </a:buClr>
              <a:buSzPts val="1697"/>
              <a:buFont typeface="Arial"/>
              <a:buChar char="•"/>
              <a:defRPr sz="169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6359" algn="l" rtl="0">
              <a:lnSpc>
                <a:spcPct val="90000"/>
              </a:lnSpc>
              <a:spcBef>
                <a:spcPts val="471"/>
              </a:spcBef>
              <a:spcAft>
                <a:spcPts val="0"/>
              </a:spcAft>
              <a:buClr>
                <a:schemeClr val="dk1"/>
              </a:buClr>
              <a:buSzPts val="1697"/>
              <a:buFont typeface="Arial"/>
              <a:buChar char="•"/>
              <a:defRPr sz="169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6359" algn="l" rtl="0">
              <a:lnSpc>
                <a:spcPct val="90000"/>
              </a:lnSpc>
              <a:spcBef>
                <a:spcPts val="471"/>
              </a:spcBef>
              <a:spcAft>
                <a:spcPts val="0"/>
              </a:spcAft>
              <a:buClr>
                <a:schemeClr val="dk1"/>
              </a:buClr>
              <a:buSzPts val="1697"/>
              <a:buFont typeface="Arial"/>
              <a:buChar char="•"/>
              <a:defRPr sz="169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6359" algn="l" rtl="0">
              <a:lnSpc>
                <a:spcPct val="90000"/>
              </a:lnSpc>
              <a:spcBef>
                <a:spcPts val="471"/>
              </a:spcBef>
              <a:spcAft>
                <a:spcPts val="0"/>
              </a:spcAft>
              <a:buClr>
                <a:schemeClr val="dk1"/>
              </a:buClr>
              <a:buSzPts val="1697"/>
              <a:buFont typeface="Arial"/>
              <a:buChar char="•"/>
              <a:defRPr sz="169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6359" algn="l" rtl="0">
              <a:lnSpc>
                <a:spcPct val="90000"/>
              </a:lnSpc>
              <a:spcBef>
                <a:spcPts val="471"/>
              </a:spcBef>
              <a:spcAft>
                <a:spcPts val="0"/>
              </a:spcAft>
              <a:buClr>
                <a:schemeClr val="dk1"/>
              </a:buClr>
              <a:buSzPts val="1697"/>
              <a:buFont typeface="Arial"/>
              <a:buChar char="•"/>
              <a:defRPr sz="169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6359" algn="l" rtl="0">
              <a:lnSpc>
                <a:spcPct val="90000"/>
              </a:lnSpc>
              <a:spcBef>
                <a:spcPts val="471"/>
              </a:spcBef>
              <a:spcAft>
                <a:spcPts val="0"/>
              </a:spcAft>
              <a:buClr>
                <a:schemeClr val="dk1"/>
              </a:buClr>
              <a:buSzPts val="1697"/>
              <a:buFont typeface="Arial"/>
              <a:buChar char="•"/>
              <a:defRPr sz="169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SzPts val="2800"/>
              <a:buFont typeface="Arial"/>
              <a:buNone/>
            </a:pPr>
            <a:r>
              <a:rPr lang="ko-KR" altLang="en-US" sz="1200" b="1" smtClean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빅데이터 </a:t>
            </a:r>
            <a:r>
              <a:rPr lang="en-US" altLang="ko-KR" sz="1200" b="1" smtClean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UI </a:t>
            </a:r>
            <a:r>
              <a:rPr lang="ko-KR" altLang="en-US" sz="1200" b="1" smtClean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전문가 양성 과정 프로젝트</a:t>
            </a:r>
            <a:endParaRPr lang="ko-KR" altLang="en-US" sz="1200" b="1" dirty="0">
              <a:solidFill>
                <a:srgbClr val="FFFFFF"/>
              </a:solidFill>
              <a:latin typeface="LG Smart UI Bold" pitchFamily="50" charset="-127"/>
              <a:ea typeface="LG Smart UI Bold" pitchFamily="50" charset="-127"/>
              <a:cs typeface="Impact"/>
              <a:sym typeface="Impact"/>
            </a:endParaRPr>
          </a:p>
        </p:txBody>
      </p:sp>
      <p:sp>
        <p:nvSpPr>
          <p:cNvPr id="524" name="Google Shape;524;gad5b94258c_2_367"/>
          <p:cNvSpPr/>
          <p:nvPr/>
        </p:nvSpPr>
        <p:spPr>
          <a:xfrm>
            <a:off x="437029" y="3168909"/>
            <a:ext cx="2924736" cy="289200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A9B3F"/>
              </a:buClr>
              <a:buSzPts val="1700"/>
              <a:buFont typeface="Arial"/>
              <a:buNone/>
            </a:pPr>
            <a:r>
              <a:rPr lang="ko-KR" altLang="en-US" sz="1700" b="1" dirty="0" smtClean="0">
                <a:solidFill>
                  <a:srgbClr val="FFFFFF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Impact"/>
                <a:sym typeface="Impact"/>
              </a:rPr>
              <a:t>제 </a:t>
            </a:r>
            <a:r>
              <a:rPr lang="en-US" altLang="ko-KR" sz="1700" b="1" dirty="0" smtClean="0">
                <a:solidFill>
                  <a:srgbClr val="FFFFFF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Impact"/>
                <a:sym typeface="Impact"/>
              </a:rPr>
              <a:t>3</a:t>
            </a:r>
            <a:r>
              <a:rPr lang="ko-KR" altLang="en-US" sz="1700" b="1" dirty="0" smtClean="0">
                <a:solidFill>
                  <a:srgbClr val="FFFFFF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Impact"/>
                <a:sym typeface="Impact"/>
              </a:rPr>
              <a:t>상권</a:t>
            </a:r>
            <a:endParaRPr sz="1700" b="1" i="0" u="none" strike="noStrike" cap="none" dirty="0">
              <a:solidFill>
                <a:srgbClr val="FFFFFF"/>
              </a:solidFill>
              <a:latin typeface="LG Smart UI Regular" panose="020B0500000101010101" pitchFamily="50" charset="-127"/>
              <a:ea typeface="LG Smart UI Regular" panose="020B0500000101010101" pitchFamily="50" charset="-127"/>
              <a:cs typeface="Impact"/>
              <a:sym typeface="Impact"/>
            </a:endParaRPr>
          </a:p>
        </p:txBody>
      </p:sp>
      <p:sp>
        <p:nvSpPr>
          <p:cNvPr id="34" name="Google Shape;516;gad5b94258c_2_367"/>
          <p:cNvSpPr/>
          <p:nvPr/>
        </p:nvSpPr>
        <p:spPr>
          <a:xfrm>
            <a:off x="0" y="-29825"/>
            <a:ext cx="9144000" cy="657300"/>
          </a:xfrm>
          <a:prstGeom prst="rect">
            <a:avLst/>
          </a:prstGeom>
          <a:solidFill>
            <a:srgbClr val="1155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altLang="ko-KR" sz="2000" b="1" dirty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Ⅲ. </a:t>
            </a:r>
            <a:r>
              <a:rPr lang="ko-KR" altLang="en-US" sz="2000" b="1" dirty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분석 </a:t>
            </a:r>
            <a:r>
              <a:rPr lang="ko-KR" altLang="en-US" sz="2000" b="1" dirty="0" smtClean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결</a:t>
            </a:r>
            <a:r>
              <a:rPr lang="ko-KR" altLang="en-US" sz="2000" b="1" dirty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과</a:t>
            </a:r>
            <a:r>
              <a:rPr lang="en-US" altLang="ko-KR" sz="2000" b="1" dirty="0" smtClean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: OLS </a:t>
            </a:r>
            <a:r>
              <a:rPr lang="ko-KR" altLang="en-US" sz="2000" b="1" dirty="0" smtClean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결과</a:t>
            </a:r>
            <a:endParaRPr lang="ko-KR" altLang="en-US" sz="2000" b="1" dirty="0">
              <a:solidFill>
                <a:srgbClr val="FFFFFF"/>
              </a:solidFill>
              <a:latin typeface="LG Smart UI Bold" pitchFamily="50" charset="-127"/>
              <a:ea typeface="LG Smart UI Bold" pitchFamily="50" charset="-127"/>
              <a:cs typeface="Impact"/>
              <a:sym typeface="Impact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4788" y="995850"/>
            <a:ext cx="3045412" cy="3833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1975597" y="3625568"/>
            <a:ext cx="4572000" cy="1131079"/>
          </a:xfrm>
          <a:prstGeom prst="rect">
            <a:avLst/>
          </a:prstGeom>
        </p:spPr>
        <p:txBody>
          <a:bodyPr>
            <a:spAutoFit/>
          </a:bodyPr>
          <a:lstStyle/>
          <a:p>
            <a:pPr lvl="0">
              <a:lnSpc>
                <a:spcPct val="150000"/>
              </a:lnSpc>
              <a:buClr>
                <a:srgbClr val="AC9D82"/>
              </a:buClr>
              <a:buSzPts val="1700"/>
            </a:pPr>
            <a:r>
              <a:rPr lang="ko-KR" altLang="en-US" sz="900" dirty="0">
                <a:solidFill>
                  <a:srgbClr val="00B050"/>
                </a:solidFill>
                <a:latin typeface="LG Smart UI Bold" pitchFamily="50" charset="-127"/>
                <a:ea typeface="LG Smart UI Bold" pitchFamily="50" charset="-127"/>
              </a:rPr>
              <a:t>종로</a:t>
            </a:r>
            <a:r>
              <a:rPr lang="en-US" altLang="ko-KR" sz="900" dirty="0">
                <a:solidFill>
                  <a:srgbClr val="00B050"/>
                </a:solidFill>
                <a:latin typeface="LG Smart UI Bold" pitchFamily="50" charset="-127"/>
                <a:ea typeface="LG Smart UI Bold" pitchFamily="50" charset="-127"/>
              </a:rPr>
              <a:t>24</a:t>
            </a:r>
            <a:r>
              <a:rPr lang="ko-KR" altLang="en-US" sz="900" dirty="0">
                <a:solidFill>
                  <a:srgbClr val="00B050"/>
                </a:solidFill>
                <a:latin typeface="LG Smart UI Bold" pitchFamily="50" charset="-127"/>
                <a:ea typeface="LG Smart UI Bold" pitchFamily="50" charset="-127"/>
              </a:rPr>
              <a:t>길</a:t>
            </a:r>
            <a:endParaRPr lang="en-US" altLang="ko-KR" sz="900" dirty="0">
              <a:solidFill>
                <a:srgbClr val="00B050"/>
              </a:solidFill>
              <a:latin typeface="LG Smart UI Bold" pitchFamily="50" charset="-127"/>
              <a:ea typeface="LG Smart UI Bold" pitchFamily="50" charset="-127"/>
            </a:endParaRPr>
          </a:p>
          <a:p>
            <a:pPr lvl="0">
              <a:lnSpc>
                <a:spcPct val="150000"/>
              </a:lnSpc>
              <a:buClr>
                <a:srgbClr val="AC9D82"/>
              </a:buClr>
              <a:buSzPts val="1700"/>
            </a:pPr>
            <a:r>
              <a:rPr lang="ko-KR" altLang="en-US" sz="900" dirty="0" smtClean="0">
                <a:solidFill>
                  <a:srgbClr val="00B050"/>
                </a:solidFill>
                <a:latin typeface="LG Smart UI Bold" pitchFamily="50" charset="-127"/>
                <a:ea typeface="LG Smart UI Bold" pitchFamily="50" charset="-127"/>
              </a:rPr>
              <a:t>새마을 시장</a:t>
            </a:r>
            <a:endParaRPr lang="en-US" altLang="ko-KR" sz="900" dirty="0">
              <a:solidFill>
                <a:srgbClr val="00B050"/>
              </a:solidFill>
              <a:latin typeface="LG Smart UI Bold" pitchFamily="50" charset="-127"/>
              <a:ea typeface="LG Smart UI Bold" pitchFamily="50" charset="-127"/>
            </a:endParaRPr>
          </a:p>
          <a:p>
            <a:pPr lvl="0">
              <a:lnSpc>
                <a:spcPct val="150000"/>
              </a:lnSpc>
              <a:buClr>
                <a:srgbClr val="AC9D82"/>
              </a:buClr>
              <a:buSzPts val="1700"/>
            </a:pPr>
            <a:r>
              <a:rPr lang="ko-KR" altLang="en-US" sz="900" dirty="0">
                <a:solidFill>
                  <a:srgbClr val="00B050"/>
                </a:solidFill>
                <a:latin typeface="LG Smart UI Bold" pitchFamily="50" charset="-127"/>
                <a:ea typeface="LG Smart UI Bold" pitchFamily="50" charset="-127"/>
              </a:rPr>
              <a:t>암사종합시장</a:t>
            </a:r>
            <a:endParaRPr lang="en-US" altLang="ko-KR" sz="900" dirty="0">
              <a:solidFill>
                <a:srgbClr val="00B050"/>
              </a:solidFill>
              <a:latin typeface="LG Smart UI Bold" pitchFamily="50" charset="-127"/>
              <a:ea typeface="LG Smart UI Bold" pitchFamily="50" charset="-127"/>
            </a:endParaRPr>
          </a:p>
          <a:p>
            <a:pPr lvl="0">
              <a:lnSpc>
                <a:spcPct val="150000"/>
              </a:lnSpc>
              <a:buClr>
                <a:srgbClr val="AC9D82"/>
              </a:buClr>
              <a:buSzPts val="1700"/>
            </a:pPr>
            <a:r>
              <a:rPr lang="ko-KR" altLang="en-US" sz="900" dirty="0">
                <a:solidFill>
                  <a:srgbClr val="00B050"/>
                </a:solidFill>
                <a:latin typeface="LG Smart UI Bold" pitchFamily="50" charset="-127"/>
                <a:ea typeface="LG Smart UI Bold" pitchFamily="50" charset="-127"/>
              </a:rPr>
              <a:t>잠실관광특구</a:t>
            </a:r>
            <a:endParaRPr lang="en-US" altLang="ko-KR" sz="900" dirty="0">
              <a:solidFill>
                <a:srgbClr val="00B050"/>
              </a:solidFill>
              <a:latin typeface="LG Smart UI Bold" pitchFamily="50" charset="-127"/>
              <a:ea typeface="LG Smart UI Bold" pitchFamily="50" charset="-127"/>
            </a:endParaRPr>
          </a:p>
          <a:p>
            <a:pPr lvl="0">
              <a:lnSpc>
                <a:spcPct val="150000"/>
              </a:lnSpc>
              <a:buClr>
                <a:srgbClr val="AC9D82"/>
              </a:buClr>
              <a:buSzPts val="1700"/>
            </a:pPr>
            <a:r>
              <a:rPr lang="ko-KR" altLang="en-US" sz="900" dirty="0" smtClean="0">
                <a:solidFill>
                  <a:srgbClr val="00B050"/>
                </a:solidFill>
                <a:latin typeface="LG Smart UI Bold" pitchFamily="50" charset="-127"/>
                <a:ea typeface="LG Smart UI Bold" pitchFamily="50" charset="-127"/>
              </a:rPr>
              <a:t>외 </a:t>
            </a:r>
            <a:r>
              <a:rPr lang="en-US" altLang="ko-KR" sz="900" dirty="0" smtClean="0">
                <a:solidFill>
                  <a:srgbClr val="00B050"/>
                </a:solidFill>
                <a:latin typeface="LG Smart UI Bold" pitchFamily="50" charset="-127"/>
                <a:ea typeface="LG Smart UI Bold" pitchFamily="50" charset="-127"/>
              </a:rPr>
              <a:t>800</a:t>
            </a:r>
            <a:r>
              <a:rPr lang="ko-KR" altLang="en-US" sz="900" dirty="0" smtClean="0">
                <a:solidFill>
                  <a:srgbClr val="00B050"/>
                </a:solidFill>
                <a:latin typeface="LG Smart UI Bold" pitchFamily="50" charset="-127"/>
                <a:ea typeface="LG Smart UI Bold" pitchFamily="50" charset="-127"/>
              </a:rPr>
              <a:t>개</a:t>
            </a:r>
            <a:endParaRPr lang="en-US" altLang="ko-KR" sz="900" dirty="0">
              <a:solidFill>
                <a:srgbClr val="00B050"/>
              </a:solidFill>
              <a:latin typeface="LG Smart UI Bold" pitchFamily="50" charset="-127"/>
              <a:ea typeface="LG Smart UI 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903764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ad5b94258c_3_145"/>
          <p:cNvSpPr txBox="1">
            <a:spLocks noGrp="1"/>
          </p:cNvSpPr>
          <p:nvPr>
            <p:ph type="title"/>
          </p:nvPr>
        </p:nvSpPr>
        <p:spPr>
          <a:xfrm>
            <a:off x="359532" y="1"/>
            <a:ext cx="8784600" cy="6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52525"/>
              </a:buClr>
              <a:buSzPts val="2200"/>
              <a:buFont typeface="Arial"/>
              <a:buNone/>
            </a:pPr>
            <a:r>
              <a:rPr lang="en"/>
              <a:t>분석 방법-의사결정나무</a:t>
            </a:r>
            <a:endParaRPr/>
          </a:p>
        </p:txBody>
      </p:sp>
      <p:sp>
        <p:nvSpPr>
          <p:cNvPr id="560" name="Google Shape;560;gad5b94258c_3_145"/>
          <p:cNvSpPr/>
          <p:nvPr/>
        </p:nvSpPr>
        <p:spPr>
          <a:xfrm>
            <a:off x="4200" y="5086000"/>
            <a:ext cx="9144000" cy="57600"/>
          </a:xfrm>
          <a:prstGeom prst="rect">
            <a:avLst/>
          </a:prstGeom>
          <a:solidFill>
            <a:srgbClr val="1155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235;p2"/>
          <p:cNvSpPr txBox="1">
            <a:spLocks/>
          </p:cNvSpPr>
          <p:nvPr/>
        </p:nvSpPr>
        <p:spPr>
          <a:xfrm>
            <a:off x="5560160" y="-144838"/>
            <a:ext cx="4625400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96176" algn="l" rtl="0">
              <a:lnSpc>
                <a:spcPct val="90000"/>
              </a:lnSpc>
              <a:spcBef>
                <a:spcPts val="942"/>
              </a:spcBef>
              <a:spcAft>
                <a:spcPts val="0"/>
              </a:spcAft>
              <a:buClr>
                <a:schemeClr val="dk1"/>
              </a:buClr>
              <a:buSzPts val="2639"/>
              <a:buFont typeface="Arial"/>
              <a:buChar char="•"/>
              <a:defRPr sz="263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72300" algn="l" rtl="0">
              <a:lnSpc>
                <a:spcPct val="90000"/>
              </a:lnSpc>
              <a:spcBef>
                <a:spcPts val="471"/>
              </a:spcBef>
              <a:spcAft>
                <a:spcPts val="0"/>
              </a:spcAft>
              <a:buClr>
                <a:schemeClr val="dk1"/>
              </a:buClr>
              <a:buSzPts val="2263"/>
              <a:buFont typeface="Arial"/>
              <a:buChar char="•"/>
              <a:defRPr sz="226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8361" algn="l" rtl="0">
              <a:lnSpc>
                <a:spcPct val="90000"/>
              </a:lnSpc>
              <a:spcBef>
                <a:spcPts val="471"/>
              </a:spcBef>
              <a:spcAft>
                <a:spcPts val="0"/>
              </a:spcAft>
              <a:buClr>
                <a:schemeClr val="dk1"/>
              </a:buClr>
              <a:buSzPts val="1886"/>
              <a:buFont typeface="Arial"/>
              <a:buChar char="•"/>
              <a:defRPr sz="188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6359" algn="l" rtl="0">
              <a:lnSpc>
                <a:spcPct val="90000"/>
              </a:lnSpc>
              <a:spcBef>
                <a:spcPts val="471"/>
              </a:spcBef>
              <a:spcAft>
                <a:spcPts val="0"/>
              </a:spcAft>
              <a:buClr>
                <a:schemeClr val="dk1"/>
              </a:buClr>
              <a:buSzPts val="1697"/>
              <a:buFont typeface="Arial"/>
              <a:buChar char="•"/>
              <a:defRPr sz="169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6359" algn="l" rtl="0">
              <a:lnSpc>
                <a:spcPct val="90000"/>
              </a:lnSpc>
              <a:spcBef>
                <a:spcPts val="471"/>
              </a:spcBef>
              <a:spcAft>
                <a:spcPts val="0"/>
              </a:spcAft>
              <a:buClr>
                <a:schemeClr val="dk1"/>
              </a:buClr>
              <a:buSzPts val="1697"/>
              <a:buFont typeface="Arial"/>
              <a:buChar char="•"/>
              <a:defRPr sz="169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6359" algn="l" rtl="0">
              <a:lnSpc>
                <a:spcPct val="90000"/>
              </a:lnSpc>
              <a:spcBef>
                <a:spcPts val="471"/>
              </a:spcBef>
              <a:spcAft>
                <a:spcPts val="0"/>
              </a:spcAft>
              <a:buClr>
                <a:schemeClr val="dk1"/>
              </a:buClr>
              <a:buSzPts val="1697"/>
              <a:buFont typeface="Arial"/>
              <a:buChar char="•"/>
              <a:defRPr sz="169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6359" algn="l" rtl="0">
              <a:lnSpc>
                <a:spcPct val="90000"/>
              </a:lnSpc>
              <a:spcBef>
                <a:spcPts val="471"/>
              </a:spcBef>
              <a:spcAft>
                <a:spcPts val="0"/>
              </a:spcAft>
              <a:buClr>
                <a:schemeClr val="dk1"/>
              </a:buClr>
              <a:buSzPts val="1697"/>
              <a:buFont typeface="Arial"/>
              <a:buChar char="•"/>
              <a:defRPr sz="169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6359" algn="l" rtl="0">
              <a:lnSpc>
                <a:spcPct val="90000"/>
              </a:lnSpc>
              <a:spcBef>
                <a:spcPts val="471"/>
              </a:spcBef>
              <a:spcAft>
                <a:spcPts val="0"/>
              </a:spcAft>
              <a:buClr>
                <a:schemeClr val="dk1"/>
              </a:buClr>
              <a:buSzPts val="1697"/>
              <a:buFont typeface="Arial"/>
              <a:buChar char="•"/>
              <a:defRPr sz="169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6359" algn="l" rtl="0">
              <a:lnSpc>
                <a:spcPct val="90000"/>
              </a:lnSpc>
              <a:spcBef>
                <a:spcPts val="471"/>
              </a:spcBef>
              <a:spcAft>
                <a:spcPts val="0"/>
              </a:spcAft>
              <a:buClr>
                <a:schemeClr val="dk1"/>
              </a:buClr>
              <a:buSzPts val="1697"/>
              <a:buFont typeface="Arial"/>
              <a:buChar char="•"/>
              <a:defRPr sz="169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SzPts val="2800"/>
              <a:buFont typeface="Arial"/>
              <a:buNone/>
            </a:pPr>
            <a:r>
              <a:rPr lang="ko-KR" altLang="en-US" sz="1200" b="1" smtClean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빅데이터 </a:t>
            </a:r>
            <a:r>
              <a:rPr lang="en-US" altLang="ko-KR" sz="1200" b="1" smtClean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UI </a:t>
            </a:r>
            <a:r>
              <a:rPr lang="ko-KR" altLang="en-US" sz="1200" b="1" smtClean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전문가 양성 과정 프로젝트</a:t>
            </a:r>
            <a:endParaRPr lang="ko-KR" altLang="en-US" sz="1200" b="1" dirty="0">
              <a:solidFill>
                <a:srgbClr val="FFFFFF"/>
              </a:solidFill>
              <a:latin typeface="LG Smart UI Bold" pitchFamily="50" charset="-127"/>
              <a:ea typeface="LG Smart UI Bold" pitchFamily="50" charset="-127"/>
              <a:cs typeface="Impact"/>
              <a:sym typeface="Impact"/>
            </a:endParaRPr>
          </a:p>
        </p:txBody>
      </p:sp>
      <p:sp>
        <p:nvSpPr>
          <p:cNvPr id="13" name="Google Shape;516;gad5b94258c_2_367"/>
          <p:cNvSpPr/>
          <p:nvPr/>
        </p:nvSpPr>
        <p:spPr>
          <a:xfrm>
            <a:off x="0" y="-29825"/>
            <a:ext cx="9144000" cy="657300"/>
          </a:xfrm>
          <a:prstGeom prst="rect">
            <a:avLst/>
          </a:prstGeom>
          <a:solidFill>
            <a:srgbClr val="1155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altLang="ko-KR" sz="2000" b="1" dirty="0" smtClean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Ⅲ. </a:t>
            </a:r>
            <a:r>
              <a:rPr lang="ko-KR" altLang="en-US" sz="2000" b="1" dirty="0" smtClean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분석 결과</a:t>
            </a:r>
            <a:r>
              <a:rPr lang="en-US" altLang="ko-KR" sz="2000" b="1" dirty="0" smtClean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: </a:t>
            </a:r>
            <a:r>
              <a:rPr lang="ko-KR" altLang="en-US" sz="2000" b="1" dirty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모델링 </a:t>
            </a:r>
            <a:r>
              <a:rPr lang="ko-KR" altLang="en-US" sz="2000" b="1" dirty="0" smtClean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결과 </a:t>
            </a:r>
            <a:r>
              <a:rPr lang="en-US" altLang="ko-KR" sz="2000" b="1" dirty="0" smtClean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(RMSE)</a:t>
            </a:r>
            <a:endParaRPr lang="ko-KR" altLang="en-US" sz="2000" b="1" dirty="0">
              <a:solidFill>
                <a:srgbClr val="FFFFFF"/>
              </a:solidFill>
              <a:latin typeface="LG Smart UI Bold" pitchFamily="50" charset="-127"/>
              <a:ea typeface="LG Smart UI Bold" pitchFamily="50" charset="-127"/>
              <a:cs typeface="Impact"/>
              <a:sym typeface="Impact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980" y="1095705"/>
            <a:ext cx="2176417" cy="2290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Google Shape;509;gad5b94258c_2_407"/>
          <p:cNvSpPr/>
          <p:nvPr/>
        </p:nvSpPr>
        <p:spPr>
          <a:xfrm>
            <a:off x="2220016" y="1988467"/>
            <a:ext cx="848475" cy="504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모서리가 둥근 직사각형 14"/>
          <p:cNvSpPr/>
          <p:nvPr/>
        </p:nvSpPr>
        <p:spPr>
          <a:xfrm>
            <a:off x="3128246" y="1242246"/>
            <a:ext cx="2116615" cy="1949445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rtlCol="0" anchor="ctr" anchorCtr="0">
            <a:noAutofit/>
          </a:bodyPr>
          <a:lstStyle/>
          <a:p>
            <a: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C9D82"/>
              </a:buClr>
              <a:buSzPts val="1700"/>
              <a:buFont typeface="Arial"/>
              <a:buNone/>
            </a:pPr>
            <a:endParaRPr lang="en-US" altLang="ko-KR" dirty="0" smtClean="0">
              <a:solidFill>
                <a:schemeClr val="tx1"/>
              </a:solidFill>
              <a:latin typeface="LG Smart UI Bold" pitchFamily="50" charset="-127"/>
              <a:ea typeface="LG Smart UI Bold" pitchFamily="50" charset="-127"/>
              <a:cs typeface="Impact"/>
              <a:sym typeface="Impact"/>
            </a:endParaRPr>
          </a:p>
          <a:p>
            <a: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C9D82"/>
              </a:buClr>
              <a:buSzPts val="1700"/>
              <a:buFont typeface="Arial"/>
              <a:buNone/>
            </a:pPr>
            <a:r>
              <a:rPr lang="en-US" altLang="ko-KR" dirty="0" err="1" smtClean="0">
                <a:solidFill>
                  <a:schemeClr val="tx1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GradientBoosting</a:t>
            </a:r>
            <a:endParaRPr lang="en-US" altLang="ko-KR" dirty="0" smtClean="0">
              <a:solidFill>
                <a:schemeClr val="tx1"/>
              </a:solidFill>
              <a:latin typeface="LG Smart UI Bold" pitchFamily="50" charset="-127"/>
              <a:ea typeface="LG Smart UI Bold" pitchFamily="50" charset="-127"/>
              <a:cs typeface="Impact"/>
              <a:sym typeface="Impact"/>
            </a:endParaRPr>
          </a:p>
          <a:p>
            <a: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C9D82"/>
              </a:buClr>
              <a:buSzPts val="1700"/>
              <a:buFont typeface="Arial"/>
              <a:buNone/>
            </a:pPr>
            <a:r>
              <a:rPr lang="en-US" altLang="ko-KR" dirty="0" err="1" smtClean="0">
                <a:solidFill>
                  <a:schemeClr val="tx1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Kneighbors</a:t>
            </a:r>
            <a:endParaRPr lang="en-US" altLang="ko-KR" dirty="0" smtClean="0">
              <a:solidFill>
                <a:schemeClr val="tx1"/>
              </a:solidFill>
              <a:latin typeface="LG Smart UI Bold" pitchFamily="50" charset="-127"/>
              <a:ea typeface="LG Smart UI Bold" pitchFamily="50" charset="-127"/>
              <a:cs typeface="Impact"/>
              <a:sym typeface="Impact"/>
            </a:endParaRPr>
          </a:p>
          <a:p>
            <a: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C9D82"/>
              </a:buClr>
              <a:buSzPts val="1700"/>
              <a:buFont typeface="Arial"/>
              <a:buNone/>
            </a:pPr>
            <a:r>
              <a:rPr lang="en-US" altLang="ko-KR" dirty="0" smtClean="0">
                <a:solidFill>
                  <a:schemeClr val="tx1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MLP</a:t>
            </a:r>
          </a:p>
          <a:p>
            <a: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C9D82"/>
              </a:buClr>
              <a:buSzPts val="1700"/>
              <a:buFont typeface="Arial"/>
              <a:buNone/>
            </a:pPr>
            <a:r>
              <a:rPr lang="en-US" altLang="ko-KR" dirty="0" smtClean="0">
                <a:solidFill>
                  <a:schemeClr val="tx1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SVR</a:t>
            </a:r>
          </a:p>
          <a:p>
            <a: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C9D82"/>
              </a:buClr>
              <a:buSzPts val="1700"/>
              <a:buFont typeface="Arial"/>
              <a:buNone/>
            </a:pPr>
            <a:r>
              <a:rPr lang="en-US" altLang="ko-KR" dirty="0" err="1" smtClean="0">
                <a:solidFill>
                  <a:schemeClr val="tx1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RandomForest</a:t>
            </a:r>
            <a:endParaRPr lang="en-US" altLang="ko-KR" dirty="0" smtClean="0">
              <a:solidFill>
                <a:schemeClr val="tx1"/>
              </a:solidFill>
              <a:latin typeface="LG Smart UI Bold" pitchFamily="50" charset="-127"/>
              <a:ea typeface="LG Smart UI Bold" pitchFamily="50" charset="-127"/>
              <a:cs typeface="Impact"/>
              <a:sym typeface="Impact"/>
            </a:endParaRPr>
          </a:p>
          <a:p>
            <a:pPr>
              <a:buClr>
                <a:srgbClr val="AC9D82"/>
              </a:buClr>
              <a:buSzPts val="1700"/>
            </a:pPr>
            <a:r>
              <a:rPr lang="en-US" altLang="ko-KR" dirty="0" err="1" smtClean="0">
                <a:solidFill>
                  <a:schemeClr val="tx1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RandomForest</a:t>
            </a:r>
            <a:endParaRPr lang="en-US" altLang="ko-KR" dirty="0">
              <a:solidFill>
                <a:schemeClr val="tx1"/>
              </a:solidFill>
              <a:latin typeface="LG Smart UI Bold" pitchFamily="50" charset="-127"/>
              <a:ea typeface="LG Smart UI Bold" pitchFamily="50" charset="-127"/>
              <a:cs typeface="Impact"/>
              <a:sym typeface="Impact"/>
            </a:endParaRPr>
          </a:p>
          <a:p>
            <a: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C9D82"/>
              </a:buClr>
              <a:buSzPts val="1700"/>
              <a:buFont typeface="Arial"/>
              <a:buNone/>
            </a:pPr>
            <a:r>
              <a:rPr lang="en-US" altLang="ko-KR" dirty="0" smtClean="0">
                <a:solidFill>
                  <a:schemeClr val="tx1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(</a:t>
            </a:r>
            <a:r>
              <a:rPr lang="ko-KR" altLang="en-US" dirty="0" err="1" smtClean="0">
                <a:solidFill>
                  <a:schemeClr val="tx1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하이퍼파라미터조정</a:t>
            </a:r>
            <a:r>
              <a:rPr lang="en-US" altLang="ko-KR" dirty="0" smtClean="0">
                <a:solidFill>
                  <a:schemeClr val="tx1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)</a:t>
            </a:r>
          </a:p>
          <a:p>
            <a: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C9D82"/>
              </a:buClr>
              <a:buSzPts val="1700"/>
              <a:buFont typeface="Arial"/>
              <a:buNone/>
            </a:pPr>
            <a:endParaRPr lang="ko-KR" altLang="en-US" dirty="0">
              <a:solidFill>
                <a:schemeClr val="tx1"/>
              </a:solidFill>
              <a:latin typeface="LG Smart UI Bold" pitchFamily="50" charset="-127"/>
              <a:ea typeface="LG Smart UI Bold" pitchFamily="50" charset="-127"/>
              <a:cs typeface="Impact"/>
              <a:sym typeface="Impact"/>
            </a:endParaRPr>
          </a:p>
        </p:txBody>
      </p:sp>
      <p:sp>
        <p:nvSpPr>
          <p:cNvPr id="16" name="Google Shape;524;gad5b94258c_2_367"/>
          <p:cNvSpPr/>
          <p:nvPr/>
        </p:nvSpPr>
        <p:spPr>
          <a:xfrm>
            <a:off x="3532749" y="1074374"/>
            <a:ext cx="1359000" cy="289200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solidFill>
              <a:srgbClr val="00B050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A9B3F"/>
              </a:buClr>
              <a:buSzPts val="1700"/>
              <a:buFont typeface="Arial"/>
              <a:buNone/>
            </a:pPr>
            <a:r>
              <a:rPr lang="ko-KR" altLang="en-US" sz="1700" b="1" i="0" u="none" strike="noStrike" cap="none" dirty="0" smtClean="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모델링</a:t>
            </a:r>
            <a:endParaRPr sz="1700" b="1" i="0" u="none" strike="noStrike" cap="none" dirty="0">
              <a:solidFill>
                <a:srgbClr val="FFFFFF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7" name="Google Shape;509;gad5b94258c_2_407"/>
          <p:cNvSpPr/>
          <p:nvPr/>
        </p:nvSpPr>
        <p:spPr>
          <a:xfrm>
            <a:off x="4885825" y="1988467"/>
            <a:ext cx="848475" cy="504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21" r="16050"/>
          <a:stretch/>
        </p:blipFill>
        <p:spPr bwMode="auto">
          <a:xfrm>
            <a:off x="5802856" y="1248165"/>
            <a:ext cx="3016380" cy="19928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9" name="직선 연결선 18"/>
          <p:cNvCxnSpPr/>
          <p:nvPr/>
        </p:nvCxnSpPr>
        <p:spPr>
          <a:xfrm>
            <a:off x="366058" y="3747015"/>
            <a:ext cx="8471647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2465832" y="4108450"/>
            <a:ext cx="4572000" cy="757130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ctr">
              <a:lnSpc>
                <a:spcPct val="90000"/>
              </a:lnSpc>
              <a:buClr>
                <a:schemeClr val="dk1"/>
              </a:buClr>
              <a:buSzPts val="1100"/>
            </a:pPr>
            <a:r>
              <a:rPr lang="en-US" altLang="ko-KR" sz="1600" dirty="0">
                <a:solidFill>
                  <a:schemeClr val="tx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RMSE 0.1 ~ 0.11% </a:t>
            </a:r>
            <a:r>
              <a:rPr lang="ko-KR" altLang="en-US" sz="1600" dirty="0">
                <a:solidFill>
                  <a:schemeClr val="tx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정도에 오차를 보여줌</a:t>
            </a:r>
            <a:r>
              <a:rPr lang="en-US" altLang="ko-KR" sz="1600" dirty="0">
                <a:solidFill>
                  <a:schemeClr val="tx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.</a:t>
            </a:r>
          </a:p>
          <a:p>
            <a:pPr lvl="0" algn="ctr">
              <a:lnSpc>
                <a:spcPct val="90000"/>
              </a:lnSpc>
              <a:buClr>
                <a:schemeClr val="dk1"/>
              </a:buClr>
              <a:buSzPts val="1100"/>
            </a:pPr>
            <a:r>
              <a:rPr lang="ko-KR" altLang="en-US" sz="1600" dirty="0">
                <a:solidFill>
                  <a:schemeClr val="tx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가장 오차가 적었던  </a:t>
            </a:r>
            <a:r>
              <a:rPr lang="en-US" altLang="ko-KR" sz="1600" b="1" dirty="0" smtClean="0">
                <a:solidFill>
                  <a:schemeClr val="bg2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RandomForest</a:t>
            </a:r>
            <a:r>
              <a:rPr lang="ko-KR" altLang="en-US" sz="1600" dirty="0" err="1" smtClean="0">
                <a:solidFill>
                  <a:schemeClr val="tx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를</a:t>
            </a:r>
            <a:r>
              <a:rPr lang="ko-KR" altLang="en-US" sz="1600" dirty="0" smtClean="0">
                <a:solidFill>
                  <a:schemeClr val="tx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최종 변수로 </a:t>
            </a:r>
            <a:r>
              <a:rPr lang="ko-KR" altLang="en-US" sz="1600" dirty="0">
                <a:solidFill>
                  <a:schemeClr val="tx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선정</a:t>
            </a:r>
          </a:p>
          <a:p>
            <a:pPr lvl="0" algn="ctr">
              <a:lnSpc>
                <a:spcPct val="90000"/>
              </a:lnSpc>
              <a:buClr>
                <a:schemeClr val="dk1"/>
              </a:buClr>
              <a:buSzPts val="1100"/>
            </a:pPr>
            <a:endParaRPr lang="ko-KR" altLang="en-US" sz="1600" dirty="0">
              <a:solidFill>
                <a:schemeClr val="tx1"/>
              </a:solidFill>
              <a:latin typeface="LG Smart UI Regular" panose="020B0500000101010101" pitchFamily="50" charset="-127"/>
              <a:ea typeface="LG Smart UI Regular" panose="020B0500000101010101" pitchFamily="50" charset="-127"/>
              <a:cs typeface="Impact"/>
              <a:sym typeface="Impact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gad5b94258c_5_36"/>
          <p:cNvSpPr txBox="1">
            <a:spLocks noGrp="1"/>
          </p:cNvSpPr>
          <p:nvPr>
            <p:ph type="title"/>
          </p:nvPr>
        </p:nvSpPr>
        <p:spPr>
          <a:xfrm>
            <a:off x="359532" y="1"/>
            <a:ext cx="8784600" cy="6276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특성중요도 변화</a:t>
            </a:r>
            <a:endParaRPr/>
          </a:p>
        </p:txBody>
      </p:sp>
      <p:sp>
        <p:nvSpPr>
          <p:cNvPr id="600" name="Google Shape;600;gad5b94258c_5_36"/>
          <p:cNvSpPr/>
          <p:nvPr/>
        </p:nvSpPr>
        <p:spPr>
          <a:xfrm>
            <a:off x="0" y="-29825"/>
            <a:ext cx="9144000" cy="657300"/>
          </a:xfrm>
          <a:prstGeom prst="rect">
            <a:avLst/>
          </a:prstGeom>
          <a:solidFill>
            <a:srgbClr val="1155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Ⅲ. 분석 결과: </a:t>
            </a:r>
            <a:r>
              <a:rPr lang="en" sz="2400" b="1" dirty="0" smtClean="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 </a:t>
            </a:r>
            <a:r>
              <a:rPr lang="ko-KR" altLang="en-US" sz="2400" b="1" dirty="0" smtClean="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상권 별 변수의 중요도</a:t>
            </a:r>
            <a:endParaRPr sz="2400" b="1" dirty="0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603" name="Google Shape;603;gad5b94258c_5_36"/>
          <p:cNvSpPr/>
          <p:nvPr/>
        </p:nvSpPr>
        <p:spPr>
          <a:xfrm>
            <a:off x="4200" y="5086000"/>
            <a:ext cx="9144000" cy="57600"/>
          </a:xfrm>
          <a:prstGeom prst="rect">
            <a:avLst/>
          </a:prstGeom>
          <a:solidFill>
            <a:srgbClr val="1155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49"/>
          <a:stretch/>
        </p:blipFill>
        <p:spPr bwMode="auto">
          <a:xfrm>
            <a:off x="40641" y="1101464"/>
            <a:ext cx="2783840" cy="22250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1327" y="1101464"/>
            <a:ext cx="2784793" cy="22656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2801" y="1101464"/>
            <a:ext cx="3169920" cy="23012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0" name="직선 연결선 9"/>
          <p:cNvCxnSpPr/>
          <p:nvPr/>
        </p:nvCxnSpPr>
        <p:spPr>
          <a:xfrm>
            <a:off x="366058" y="3747015"/>
            <a:ext cx="8471647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1822879" y="3682132"/>
            <a:ext cx="5983941" cy="16435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90000"/>
              </a:lnSpc>
              <a:buClr>
                <a:schemeClr val="dk1"/>
              </a:buClr>
              <a:buSzPts val="1100"/>
            </a:pPr>
            <a:endParaRPr lang="ko-KR" altLang="en-US" dirty="0">
              <a:solidFill>
                <a:schemeClr val="tx1"/>
              </a:solidFill>
              <a:latin typeface="LG Smart UI Regular" panose="020B0500000101010101" pitchFamily="50" charset="-127"/>
              <a:ea typeface="LG Smart UI Regular" panose="020B0500000101010101" pitchFamily="50" charset="-127"/>
              <a:cs typeface="Impact"/>
              <a:sym typeface="Impact"/>
            </a:endParaRPr>
          </a:p>
          <a:p>
            <a:pPr lvl="0" algn="ctr">
              <a:lnSpc>
                <a:spcPct val="90000"/>
              </a:lnSpc>
              <a:buClr>
                <a:schemeClr val="dk1"/>
              </a:buClr>
              <a:buSzPts val="1100"/>
            </a:pPr>
            <a:r>
              <a:rPr lang="ko-KR" altLang="en-US" dirty="0">
                <a:solidFill>
                  <a:schemeClr val="tx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Impact"/>
                <a:sym typeface="Impact"/>
              </a:rPr>
              <a:t>최종 모델의 변수의 중요도 그림과 같으며 </a:t>
            </a:r>
            <a:r>
              <a:rPr lang="ko-KR" altLang="en-US" dirty="0" smtClean="0">
                <a:solidFill>
                  <a:schemeClr val="accent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Impact"/>
                <a:sym typeface="Impact"/>
              </a:rPr>
              <a:t>점포별 월 </a:t>
            </a:r>
            <a:r>
              <a:rPr lang="ko-KR" altLang="en-US" dirty="0" err="1" smtClean="0">
                <a:solidFill>
                  <a:schemeClr val="accent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Impact"/>
                <a:sym typeface="Impact"/>
              </a:rPr>
              <a:t>매출금액과</a:t>
            </a:r>
            <a:r>
              <a:rPr lang="ko-KR" altLang="en-US" dirty="0" smtClean="0">
                <a:solidFill>
                  <a:schemeClr val="accent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Impact"/>
                <a:sym typeface="Impact"/>
              </a:rPr>
              <a:t> </a:t>
            </a:r>
            <a:r>
              <a:rPr lang="ko-KR" altLang="en-US" dirty="0">
                <a:solidFill>
                  <a:schemeClr val="accent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Impact"/>
                <a:sym typeface="Impact"/>
              </a:rPr>
              <a:t>버스정거장 수</a:t>
            </a:r>
            <a:r>
              <a:rPr lang="ko-KR" altLang="en-US" dirty="0">
                <a:solidFill>
                  <a:schemeClr val="tx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Impact"/>
                <a:sym typeface="Impact"/>
              </a:rPr>
              <a:t>는 </a:t>
            </a:r>
          </a:p>
          <a:p>
            <a:pPr lvl="0" algn="ctr">
              <a:lnSpc>
                <a:spcPct val="90000"/>
              </a:lnSpc>
              <a:buClr>
                <a:schemeClr val="dk1"/>
              </a:buClr>
              <a:buSzPts val="1100"/>
            </a:pPr>
            <a:r>
              <a:rPr lang="ko-KR" altLang="en-US" dirty="0">
                <a:solidFill>
                  <a:schemeClr val="accent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Impact"/>
                <a:sym typeface="Impact"/>
              </a:rPr>
              <a:t>모든 상권에서 </a:t>
            </a:r>
            <a:r>
              <a:rPr lang="ko-KR" altLang="en-US" dirty="0">
                <a:solidFill>
                  <a:srgbClr val="C00000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Impact"/>
                <a:sym typeface="Impact"/>
              </a:rPr>
              <a:t>중요한 역할</a:t>
            </a:r>
            <a:r>
              <a:rPr lang="ko-KR" altLang="en-US" dirty="0">
                <a:solidFill>
                  <a:schemeClr val="tx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Impact"/>
                <a:sym typeface="Impact"/>
              </a:rPr>
              <a:t>을 하고 있다</a:t>
            </a:r>
            <a:r>
              <a:rPr lang="en-US" altLang="ko-KR" dirty="0">
                <a:solidFill>
                  <a:schemeClr val="tx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Impact"/>
                <a:sym typeface="Impact"/>
              </a:rPr>
              <a:t>.  </a:t>
            </a:r>
            <a:r>
              <a:rPr lang="ko-KR" altLang="en-US" dirty="0">
                <a:solidFill>
                  <a:schemeClr val="tx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Impact"/>
                <a:sym typeface="Impact"/>
              </a:rPr>
              <a:t>그리고 그 외 변수로는 </a:t>
            </a:r>
          </a:p>
          <a:p>
            <a:pPr lvl="0" algn="ctr">
              <a:lnSpc>
                <a:spcPct val="90000"/>
              </a:lnSpc>
              <a:buClr>
                <a:schemeClr val="dk1"/>
              </a:buClr>
              <a:buSzPts val="1100"/>
            </a:pPr>
            <a:r>
              <a:rPr lang="ko-KR" altLang="en-US" b="1" dirty="0">
                <a:solidFill>
                  <a:schemeClr val="tx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Impact"/>
                <a:sym typeface="Impact"/>
              </a:rPr>
              <a:t>제</a:t>
            </a:r>
            <a:r>
              <a:rPr lang="en-US" altLang="ko-KR" b="1" dirty="0">
                <a:solidFill>
                  <a:schemeClr val="tx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Impact"/>
                <a:sym typeface="Impact"/>
              </a:rPr>
              <a:t>1</a:t>
            </a:r>
            <a:r>
              <a:rPr lang="ko-KR" altLang="en-US" b="1" dirty="0" smtClean="0">
                <a:solidFill>
                  <a:schemeClr val="tx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Impact"/>
                <a:sym typeface="Impact"/>
              </a:rPr>
              <a:t>상권 </a:t>
            </a:r>
            <a:r>
              <a:rPr lang="en-US" altLang="ko-KR" b="1" dirty="0" smtClean="0">
                <a:solidFill>
                  <a:schemeClr val="tx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Impact"/>
                <a:sym typeface="Impact"/>
              </a:rPr>
              <a:t>(</a:t>
            </a:r>
            <a:r>
              <a:rPr lang="ko-KR" altLang="en-US" b="1" dirty="0" smtClean="0">
                <a:solidFill>
                  <a:schemeClr val="tx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Impact"/>
                <a:sym typeface="Impact"/>
              </a:rPr>
              <a:t>매출 높음</a:t>
            </a:r>
            <a:r>
              <a:rPr lang="en-US" altLang="ko-KR" b="1" dirty="0">
                <a:solidFill>
                  <a:schemeClr val="tx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Impact"/>
                <a:sym typeface="Impact"/>
              </a:rPr>
              <a:t>)</a:t>
            </a:r>
            <a:r>
              <a:rPr lang="ko-KR" altLang="en-US" dirty="0">
                <a:solidFill>
                  <a:schemeClr val="tx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Impact"/>
                <a:sym typeface="Impact"/>
              </a:rPr>
              <a:t>에서는 </a:t>
            </a:r>
            <a:r>
              <a:rPr lang="ko-KR" altLang="en-US" dirty="0">
                <a:solidFill>
                  <a:srgbClr val="C00000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Impact"/>
                <a:sym typeface="Impact"/>
              </a:rPr>
              <a:t>버스정거장 수</a:t>
            </a:r>
            <a:r>
              <a:rPr lang="en-US" altLang="ko-KR" dirty="0">
                <a:solidFill>
                  <a:srgbClr val="C00000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Impact"/>
                <a:sym typeface="Impact"/>
              </a:rPr>
              <a:t>, </a:t>
            </a:r>
            <a:r>
              <a:rPr lang="ko-KR" altLang="en-US" dirty="0">
                <a:solidFill>
                  <a:srgbClr val="C00000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Impact"/>
                <a:sym typeface="Impact"/>
              </a:rPr>
              <a:t>교육기관</a:t>
            </a:r>
            <a:r>
              <a:rPr lang="ko-KR" altLang="en-US" dirty="0">
                <a:solidFill>
                  <a:schemeClr val="tx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Impact"/>
                <a:sym typeface="Impact"/>
              </a:rPr>
              <a:t> 순으로 높았고</a:t>
            </a:r>
          </a:p>
          <a:p>
            <a:pPr lvl="0" algn="ctr">
              <a:lnSpc>
                <a:spcPct val="90000"/>
              </a:lnSpc>
              <a:buClr>
                <a:schemeClr val="dk1"/>
              </a:buClr>
              <a:buSzPts val="1100"/>
            </a:pPr>
            <a:r>
              <a:rPr lang="ko-KR" altLang="en-US" b="1" dirty="0">
                <a:solidFill>
                  <a:schemeClr val="tx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Impact"/>
                <a:sym typeface="Impact"/>
              </a:rPr>
              <a:t>제 </a:t>
            </a:r>
            <a:r>
              <a:rPr lang="en-US" altLang="ko-KR" b="1" dirty="0">
                <a:solidFill>
                  <a:schemeClr val="tx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Impact"/>
                <a:sym typeface="Impact"/>
              </a:rPr>
              <a:t>2</a:t>
            </a:r>
            <a:r>
              <a:rPr lang="ko-KR" altLang="en-US" b="1" dirty="0">
                <a:solidFill>
                  <a:schemeClr val="tx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Impact"/>
                <a:sym typeface="Impact"/>
              </a:rPr>
              <a:t>상권</a:t>
            </a:r>
            <a:r>
              <a:rPr lang="en-US" altLang="ko-KR" b="1" dirty="0">
                <a:solidFill>
                  <a:schemeClr val="tx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Impact"/>
                <a:sym typeface="Impact"/>
              </a:rPr>
              <a:t>(</a:t>
            </a:r>
            <a:r>
              <a:rPr lang="ko-KR" altLang="en-US" b="1" dirty="0" smtClean="0">
                <a:solidFill>
                  <a:schemeClr val="tx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Impact"/>
                <a:sym typeface="Impact"/>
              </a:rPr>
              <a:t>매출 중간</a:t>
            </a:r>
            <a:r>
              <a:rPr lang="en-US" altLang="ko-KR" b="1" dirty="0">
                <a:solidFill>
                  <a:schemeClr val="tx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Impact"/>
                <a:sym typeface="Impact"/>
              </a:rPr>
              <a:t>)</a:t>
            </a:r>
            <a:r>
              <a:rPr lang="ko-KR" altLang="en-US" dirty="0">
                <a:solidFill>
                  <a:schemeClr val="tx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Impact"/>
                <a:sym typeface="Impact"/>
              </a:rPr>
              <a:t>에서는 </a:t>
            </a:r>
            <a:r>
              <a:rPr lang="ko-KR" altLang="en-US" dirty="0">
                <a:solidFill>
                  <a:srgbClr val="C00000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Impact"/>
                <a:sym typeface="Impact"/>
              </a:rPr>
              <a:t>버스정거장수</a:t>
            </a:r>
            <a:r>
              <a:rPr lang="en-US" altLang="ko-KR" dirty="0">
                <a:solidFill>
                  <a:srgbClr val="C00000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Impact"/>
                <a:sym typeface="Impact"/>
              </a:rPr>
              <a:t>, </a:t>
            </a:r>
            <a:r>
              <a:rPr lang="ko-KR" altLang="en-US" dirty="0">
                <a:solidFill>
                  <a:srgbClr val="C00000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Impact"/>
                <a:sym typeface="Impact"/>
              </a:rPr>
              <a:t>의료기관</a:t>
            </a:r>
            <a:r>
              <a:rPr lang="en-US" altLang="ko-KR" dirty="0">
                <a:solidFill>
                  <a:schemeClr val="tx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Impact"/>
                <a:sym typeface="Impact"/>
              </a:rPr>
              <a:t>,</a:t>
            </a:r>
          </a:p>
          <a:p>
            <a:pPr lvl="0" algn="ctr">
              <a:lnSpc>
                <a:spcPct val="90000"/>
              </a:lnSpc>
              <a:buClr>
                <a:schemeClr val="dk1"/>
              </a:buClr>
              <a:buSzPts val="1100"/>
            </a:pPr>
            <a:r>
              <a:rPr lang="en-US" altLang="ko-KR" dirty="0">
                <a:solidFill>
                  <a:schemeClr val="tx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Impact"/>
                <a:sym typeface="Impact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Impact"/>
                <a:sym typeface="Impact"/>
              </a:rPr>
              <a:t>마지막 </a:t>
            </a:r>
            <a:r>
              <a:rPr lang="ko-KR" altLang="en-US" b="1" dirty="0">
                <a:solidFill>
                  <a:schemeClr val="tx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Impact"/>
                <a:sym typeface="Impact"/>
              </a:rPr>
              <a:t>제 </a:t>
            </a:r>
            <a:r>
              <a:rPr lang="en-US" altLang="ko-KR" b="1" dirty="0">
                <a:solidFill>
                  <a:schemeClr val="tx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Impact"/>
                <a:sym typeface="Impact"/>
              </a:rPr>
              <a:t>3</a:t>
            </a:r>
            <a:r>
              <a:rPr lang="ko-KR" altLang="en-US" b="1" dirty="0">
                <a:solidFill>
                  <a:schemeClr val="tx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Impact"/>
                <a:sym typeface="Impact"/>
              </a:rPr>
              <a:t>상권</a:t>
            </a:r>
            <a:r>
              <a:rPr lang="en-US" altLang="ko-KR" b="1" dirty="0">
                <a:solidFill>
                  <a:schemeClr val="tx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Impact"/>
                <a:sym typeface="Impact"/>
              </a:rPr>
              <a:t>(</a:t>
            </a:r>
            <a:r>
              <a:rPr lang="ko-KR" altLang="en-US" b="1" dirty="0" smtClean="0">
                <a:solidFill>
                  <a:schemeClr val="tx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Impact"/>
                <a:sym typeface="Impact"/>
              </a:rPr>
              <a:t>매출 낮음</a:t>
            </a:r>
            <a:r>
              <a:rPr lang="en-US" altLang="ko-KR" b="1" dirty="0">
                <a:solidFill>
                  <a:schemeClr val="tx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Impact"/>
                <a:sym typeface="Impact"/>
              </a:rPr>
              <a:t>)</a:t>
            </a:r>
            <a:r>
              <a:rPr lang="ko-KR" altLang="en-US" dirty="0">
                <a:solidFill>
                  <a:schemeClr val="tx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Impact"/>
                <a:sym typeface="Impact"/>
              </a:rPr>
              <a:t>에서는 </a:t>
            </a:r>
            <a:r>
              <a:rPr lang="ko-KR" altLang="en-US" dirty="0" smtClean="0">
                <a:solidFill>
                  <a:srgbClr val="C00000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Impact"/>
                <a:sym typeface="Impact"/>
              </a:rPr>
              <a:t>극장 수</a:t>
            </a:r>
            <a:r>
              <a:rPr lang="en-US" altLang="ko-KR" dirty="0">
                <a:solidFill>
                  <a:srgbClr val="C00000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Impact"/>
                <a:sym typeface="Impact"/>
              </a:rPr>
              <a:t>, </a:t>
            </a:r>
            <a:r>
              <a:rPr lang="ko-KR" altLang="en-US" dirty="0">
                <a:solidFill>
                  <a:srgbClr val="C00000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Impact"/>
                <a:sym typeface="Impact"/>
              </a:rPr>
              <a:t>버스정거장 수</a:t>
            </a:r>
            <a:r>
              <a:rPr lang="ko-KR" altLang="en-US" dirty="0">
                <a:solidFill>
                  <a:schemeClr val="tx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Impact"/>
                <a:sym typeface="Impact"/>
              </a:rPr>
              <a:t>로 변수 중요도가 높았다</a:t>
            </a:r>
            <a:r>
              <a:rPr lang="en-US" altLang="ko-KR" dirty="0">
                <a:solidFill>
                  <a:schemeClr val="tx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Impact"/>
                <a:sym typeface="Impact"/>
              </a:rPr>
              <a:t>.</a:t>
            </a:r>
            <a:endParaRPr lang="ko-KR" altLang="en-US" dirty="0">
              <a:solidFill>
                <a:schemeClr val="tx1"/>
              </a:solidFill>
              <a:latin typeface="LG Smart UI Regular" panose="020B0500000101010101" pitchFamily="50" charset="-127"/>
              <a:ea typeface="LG Smart UI Regular" panose="020B0500000101010101" pitchFamily="50" charset="-127"/>
              <a:cs typeface="Impact"/>
              <a:sym typeface="Impact"/>
            </a:endParaRPr>
          </a:p>
          <a:p>
            <a:pPr lvl="0" algn="ctr">
              <a:lnSpc>
                <a:spcPct val="90000"/>
              </a:lnSpc>
            </a:pPr>
            <a:endParaRPr lang="ko-KR" altLang="en-US" dirty="0">
              <a:solidFill>
                <a:schemeClr val="tx1"/>
              </a:solidFill>
              <a:latin typeface="LG Smart UI Regular" panose="020B0500000101010101" pitchFamily="50" charset="-127"/>
              <a:ea typeface="LG Smart UI Regular" panose="020B0500000101010101" pitchFamily="50" charset="-127"/>
              <a:cs typeface="Impact"/>
              <a:sym typeface="Impact"/>
            </a:endParaRPr>
          </a:p>
          <a:p>
            <a:pPr lvl="0" algn="ctr">
              <a:lnSpc>
                <a:spcPct val="90000"/>
              </a:lnSpc>
            </a:pPr>
            <a:endParaRPr lang="ko-KR" altLang="en-US" dirty="0">
              <a:solidFill>
                <a:schemeClr val="tx1"/>
              </a:solidFill>
              <a:latin typeface="LG Smart UI Regular" panose="020B0500000101010101" pitchFamily="50" charset="-127"/>
              <a:ea typeface="LG Smart UI Regular" panose="020B0500000101010101" pitchFamily="50" charset="-127"/>
              <a:cs typeface="Impact"/>
              <a:sym typeface="Impact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gad5b94258c_5_5"/>
          <p:cNvSpPr/>
          <p:nvPr/>
        </p:nvSpPr>
        <p:spPr>
          <a:xfrm>
            <a:off x="0" y="-29825"/>
            <a:ext cx="9144000" cy="657300"/>
          </a:xfrm>
          <a:prstGeom prst="rect">
            <a:avLst/>
          </a:prstGeom>
          <a:solidFill>
            <a:srgbClr val="1155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31" name="Google Shape;631;gad5b94258c_5_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59488" y="550750"/>
            <a:ext cx="3630699" cy="1699650"/>
          </a:xfrm>
          <a:prstGeom prst="rect">
            <a:avLst/>
          </a:prstGeom>
          <a:noFill/>
          <a:ln>
            <a:noFill/>
          </a:ln>
        </p:spPr>
      </p:pic>
      <p:sp>
        <p:nvSpPr>
          <p:cNvPr id="632" name="Google Shape;632;gad5b94258c_5_5"/>
          <p:cNvSpPr txBox="1">
            <a:spLocks noGrp="1"/>
          </p:cNvSpPr>
          <p:nvPr>
            <p:ph type="subTitle" idx="1"/>
          </p:nvPr>
        </p:nvSpPr>
        <p:spPr>
          <a:xfrm>
            <a:off x="4518648" y="-30818"/>
            <a:ext cx="4625400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000" b="1">
                <a:solidFill>
                  <a:srgbClr val="1155CC"/>
                </a:solidFill>
                <a:latin typeface="Impact"/>
                <a:ea typeface="Impact"/>
                <a:cs typeface="Impact"/>
                <a:sym typeface="Impact"/>
              </a:rPr>
              <a:t>빅데이터 UI 전문가 양성 과정 프로젝트</a:t>
            </a:r>
            <a:endParaRPr sz="2000" b="1">
              <a:solidFill>
                <a:srgbClr val="1155CC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633" name="Google Shape;633;gad5b94258c_5_5"/>
          <p:cNvSpPr/>
          <p:nvPr/>
        </p:nvSpPr>
        <p:spPr>
          <a:xfrm>
            <a:off x="7575" y="-15125"/>
            <a:ext cx="9144000" cy="95700"/>
          </a:xfrm>
          <a:prstGeom prst="rect">
            <a:avLst/>
          </a:prstGeom>
          <a:solidFill>
            <a:srgbClr val="1155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4" name="Google Shape;634;gad5b94258c_5_5"/>
          <p:cNvSpPr/>
          <p:nvPr/>
        </p:nvSpPr>
        <p:spPr>
          <a:xfrm>
            <a:off x="4200" y="5086000"/>
            <a:ext cx="9144000" cy="57600"/>
          </a:xfrm>
          <a:prstGeom prst="rect">
            <a:avLst/>
          </a:prstGeom>
          <a:solidFill>
            <a:srgbClr val="1155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5" name="Google Shape;635;gad5b94258c_5_5"/>
          <p:cNvSpPr/>
          <p:nvPr/>
        </p:nvSpPr>
        <p:spPr>
          <a:xfrm>
            <a:off x="0" y="-29825"/>
            <a:ext cx="9144000" cy="657300"/>
          </a:xfrm>
          <a:prstGeom prst="rect">
            <a:avLst/>
          </a:prstGeom>
          <a:solidFill>
            <a:srgbClr val="1155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Ⅳ.결론: 시사점과 한계점</a:t>
            </a:r>
            <a:endParaRPr sz="2000" b="1">
              <a:solidFill>
                <a:srgbClr val="FFFFFF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637" name="Google Shape;637;gad5b94258c_5_5"/>
          <p:cNvSpPr/>
          <p:nvPr/>
        </p:nvSpPr>
        <p:spPr>
          <a:xfrm>
            <a:off x="4631988" y="2224875"/>
            <a:ext cx="4182900" cy="585900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 b="1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한계점</a:t>
            </a:r>
            <a:endParaRPr sz="2000" b="1">
              <a:solidFill>
                <a:srgbClr val="FFFFFF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638" name="Google Shape;638;gad5b94258c_5_5"/>
          <p:cNvSpPr/>
          <p:nvPr/>
        </p:nvSpPr>
        <p:spPr>
          <a:xfrm>
            <a:off x="4631988" y="2224875"/>
            <a:ext cx="4182900" cy="28182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639" name="Google Shape;639;gad5b94258c_5_5"/>
          <p:cNvSpPr txBox="1"/>
          <p:nvPr/>
        </p:nvSpPr>
        <p:spPr>
          <a:xfrm>
            <a:off x="4549488" y="2852025"/>
            <a:ext cx="4130588" cy="30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mpact"/>
              <a:buChar char="●"/>
            </a:pPr>
            <a:r>
              <a:rPr lang="en" sz="1100" dirty="0">
                <a:solidFill>
                  <a:schemeClr val="dk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Impact"/>
                <a:sym typeface="Impact"/>
              </a:rPr>
              <a:t>매출액데이터가 도로명 단위로 존재하여 개별 편의점 값을 반영하지못함 (공공데이터의한계)</a:t>
            </a:r>
            <a:endParaRPr sz="1100" dirty="0">
              <a:solidFill>
                <a:schemeClr val="dk1"/>
              </a:solidFill>
              <a:latin typeface="LG Smart UI Regular" panose="020B0500000101010101" pitchFamily="50" charset="-127"/>
              <a:ea typeface="LG Smart UI Regular" panose="020B0500000101010101" pitchFamily="50" charset="-127"/>
              <a:cs typeface="Impact"/>
              <a:sym typeface="Impact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mpact"/>
              <a:buChar char="●"/>
            </a:pPr>
            <a:r>
              <a:rPr lang="en" sz="1100" dirty="0">
                <a:solidFill>
                  <a:schemeClr val="dk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Impact"/>
                <a:sym typeface="Impact"/>
              </a:rPr>
              <a:t>편의점의 매출에 영향을 주는 내부 공간의 이용방안, </a:t>
            </a:r>
            <a:r>
              <a:rPr lang="en" sz="1100" dirty="0" smtClean="0">
                <a:solidFill>
                  <a:schemeClr val="dk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Impact"/>
                <a:sym typeface="Impact"/>
              </a:rPr>
              <a:t>프렌차이즈에 </a:t>
            </a:r>
            <a:r>
              <a:rPr lang="en" sz="1100" dirty="0">
                <a:solidFill>
                  <a:schemeClr val="dk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Impact"/>
                <a:sym typeface="Impact"/>
              </a:rPr>
              <a:t>마케팅방법, 면적 등 독립변수의 자료 제한 </a:t>
            </a:r>
            <a:endParaRPr sz="1100" dirty="0">
              <a:solidFill>
                <a:schemeClr val="dk1"/>
              </a:solidFill>
              <a:latin typeface="LG Smart UI Regular" panose="020B0500000101010101" pitchFamily="50" charset="-127"/>
              <a:ea typeface="LG Smart UI Regular" panose="020B0500000101010101" pitchFamily="50" charset="-127"/>
              <a:cs typeface="Impact"/>
              <a:sym typeface="Impact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mpact"/>
              <a:buChar char="●"/>
            </a:pPr>
            <a:r>
              <a:rPr lang="en" sz="1100" dirty="0">
                <a:solidFill>
                  <a:schemeClr val="dk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Impact"/>
                <a:sym typeface="Impact"/>
              </a:rPr>
              <a:t>코로나-19와 같은 경제적인 상황을 반영하지 못함. 추후 코스피와 </a:t>
            </a:r>
            <a:r>
              <a:rPr lang="en" sz="1100" dirty="0" smtClean="0">
                <a:solidFill>
                  <a:schemeClr val="dk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Impact"/>
                <a:sym typeface="Impact"/>
              </a:rPr>
              <a:t>나스닥과 </a:t>
            </a:r>
            <a:r>
              <a:rPr lang="en" sz="1100" dirty="0">
                <a:solidFill>
                  <a:schemeClr val="dk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Impact"/>
                <a:sym typeface="Impact"/>
              </a:rPr>
              <a:t>같은 주가를 반영할 계획</a:t>
            </a:r>
            <a:endParaRPr sz="1100" dirty="0">
              <a:solidFill>
                <a:schemeClr val="dk1"/>
              </a:solidFill>
              <a:latin typeface="LG Smart UI Regular" panose="020B0500000101010101" pitchFamily="50" charset="-127"/>
              <a:ea typeface="LG Smart UI Regular" panose="020B0500000101010101" pitchFamily="50" charset="-127"/>
              <a:cs typeface="Impact"/>
              <a:sym typeface="Impac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chemeClr val="dk1"/>
              </a:solidFill>
              <a:latin typeface="LG Smart UI Regular" panose="020B0500000101010101" pitchFamily="50" charset="-127"/>
              <a:ea typeface="LG Smart UI Regular" panose="020B0500000101010101" pitchFamily="50" charset="-127"/>
              <a:cs typeface="Impact"/>
              <a:sym typeface="Impact"/>
            </a:endParaRPr>
          </a:p>
        </p:txBody>
      </p:sp>
      <p:sp>
        <p:nvSpPr>
          <p:cNvPr id="640" name="Google Shape;640;gad5b94258c_5_5"/>
          <p:cNvSpPr txBox="1"/>
          <p:nvPr/>
        </p:nvSpPr>
        <p:spPr>
          <a:xfrm>
            <a:off x="358488" y="2928225"/>
            <a:ext cx="4265400" cy="30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mpact"/>
              <a:buChar char="●"/>
            </a:pPr>
            <a:r>
              <a:rPr lang="en" sz="1200" dirty="0">
                <a:solidFill>
                  <a:schemeClr val="dk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Impact"/>
                <a:sym typeface="Impact"/>
              </a:rPr>
              <a:t>서울시 매출이 높은 상위상권은 독립변수에 대체로 영향을 받지 않고 생존률이 </a:t>
            </a:r>
            <a:r>
              <a:rPr lang="en" sz="1200" dirty="0" smtClean="0">
                <a:solidFill>
                  <a:schemeClr val="dk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Impact"/>
                <a:sym typeface="Impact"/>
              </a:rPr>
              <a:t>높음</a:t>
            </a: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mpact"/>
              <a:buChar char="●"/>
            </a:pPr>
            <a:r>
              <a:rPr lang="ko-KR" altLang="en-US" sz="1200" dirty="0" smtClean="0">
                <a:solidFill>
                  <a:schemeClr val="dk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Impact"/>
                <a:sym typeface="Impact"/>
              </a:rPr>
              <a:t>모든 상권에서 </a:t>
            </a:r>
            <a:r>
              <a:rPr lang="ko-KR" altLang="en-US" sz="1200" dirty="0">
                <a:solidFill>
                  <a:schemeClr val="dk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Impact"/>
                <a:sym typeface="Impact"/>
              </a:rPr>
              <a:t> </a:t>
            </a:r>
            <a:r>
              <a:rPr lang="ko-KR" altLang="en-US" sz="1200" dirty="0" smtClean="0">
                <a:solidFill>
                  <a:schemeClr val="dk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Impact"/>
                <a:sym typeface="Impact"/>
              </a:rPr>
              <a:t>도로 명 별  점포 매출 평균과</a:t>
            </a:r>
            <a:r>
              <a:rPr lang="en-US" altLang="ko-KR" sz="1200" dirty="0" smtClean="0">
                <a:solidFill>
                  <a:schemeClr val="dk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Impact"/>
                <a:sym typeface="Impact"/>
              </a:rPr>
              <a:t> </a:t>
            </a:r>
            <a:r>
              <a:rPr lang="ko-KR" altLang="en-US" sz="1200" dirty="0" smtClean="0">
                <a:solidFill>
                  <a:schemeClr val="dk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Impact"/>
                <a:sym typeface="Impact"/>
              </a:rPr>
              <a:t>버스정류장 수</a:t>
            </a:r>
            <a:r>
              <a:rPr lang="en-US" altLang="ko-KR" sz="1200" dirty="0" smtClean="0">
                <a:solidFill>
                  <a:schemeClr val="dk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Impact"/>
                <a:sym typeface="Impact"/>
              </a:rPr>
              <a:t>, </a:t>
            </a:r>
            <a:r>
              <a:rPr lang="ko-KR" altLang="en-US" sz="1200" dirty="0" smtClean="0">
                <a:solidFill>
                  <a:schemeClr val="dk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Impact"/>
                <a:sym typeface="Impact"/>
              </a:rPr>
              <a:t>교육기관이 중요도가 큼</a:t>
            </a:r>
            <a:endParaRPr sz="1200" dirty="0">
              <a:solidFill>
                <a:schemeClr val="dk1"/>
              </a:solidFill>
              <a:latin typeface="LG Smart UI Regular" panose="020B0500000101010101" pitchFamily="50" charset="-127"/>
              <a:ea typeface="LG Smart UI Regular" panose="020B0500000101010101" pitchFamily="50" charset="-127"/>
              <a:cs typeface="Impact"/>
              <a:sym typeface="Impact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mpact"/>
              <a:buChar char="●"/>
            </a:pPr>
            <a:r>
              <a:rPr lang="en" sz="1200" dirty="0">
                <a:solidFill>
                  <a:schemeClr val="dk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Impact"/>
                <a:sym typeface="Impact"/>
              </a:rPr>
              <a:t>총 상주인구와 총 유동인구는 생각보다 유의하지 않다</a:t>
            </a:r>
            <a:r>
              <a:rPr lang="en" sz="1200" dirty="0" smtClean="0">
                <a:solidFill>
                  <a:schemeClr val="dk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Impact"/>
                <a:sym typeface="Impact"/>
              </a:rPr>
              <a:t>.</a:t>
            </a: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mpact"/>
              <a:buChar char="●"/>
            </a:pPr>
            <a:endParaRPr sz="1200" dirty="0">
              <a:solidFill>
                <a:schemeClr val="dk1"/>
              </a:solidFill>
              <a:latin typeface="LG Smart UI Regular" panose="020B0500000101010101" pitchFamily="50" charset="-127"/>
              <a:ea typeface="LG Smart UI Regular" panose="020B0500000101010101" pitchFamily="50" charset="-127"/>
              <a:cs typeface="Impact"/>
              <a:sym typeface="Impact"/>
            </a:endParaRPr>
          </a:p>
        </p:txBody>
      </p:sp>
      <p:sp>
        <p:nvSpPr>
          <p:cNvPr id="641" name="Google Shape;641;gad5b94258c_5_5"/>
          <p:cNvSpPr/>
          <p:nvPr/>
        </p:nvSpPr>
        <p:spPr>
          <a:xfrm>
            <a:off x="341363" y="2353250"/>
            <a:ext cx="4182900" cy="26676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 b="1" dirty="0">
              <a:solidFill>
                <a:srgbClr val="FFFFFF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642" name="Google Shape;642;gad5b94258c_5_5"/>
          <p:cNvSpPr/>
          <p:nvPr/>
        </p:nvSpPr>
        <p:spPr>
          <a:xfrm>
            <a:off x="341363" y="2224875"/>
            <a:ext cx="4182900" cy="585900"/>
          </a:xfrm>
          <a:prstGeom prst="roundRect">
            <a:avLst>
              <a:gd name="adj" fmla="val 16667"/>
            </a:avLst>
          </a:prstGeom>
          <a:solidFill>
            <a:srgbClr val="1155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 b="1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시사점</a:t>
            </a:r>
            <a:endParaRPr sz="2000" b="1">
              <a:solidFill>
                <a:srgbClr val="FFFFFF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55"/>
          <p:cNvSpPr txBox="1">
            <a:spLocks noGrp="1"/>
          </p:cNvSpPr>
          <p:nvPr>
            <p:ph type="title" idx="4294967295"/>
          </p:nvPr>
        </p:nvSpPr>
        <p:spPr>
          <a:xfrm>
            <a:off x="1068100" y="533189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600" b="1">
                <a:latin typeface="Impact"/>
                <a:ea typeface="Impact"/>
                <a:cs typeface="Impact"/>
                <a:sym typeface="Impact"/>
              </a:rPr>
              <a:t>참고문헌</a:t>
            </a:r>
            <a:endParaRPr sz="2600" b="1">
              <a:solidFill>
                <a:srgbClr val="FFFFFF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648" name="Google Shape;648;p55"/>
          <p:cNvSpPr txBox="1"/>
          <p:nvPr/>
        </p:nvSpPr>
        <p:spPr>
          <a:xfrm>
            <a:off x="715075" y="1640334"/>
            <a:ext cx="5571300" cy="29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●"/>
            </a:pPr>
            <a:r>
              <a:rPr lang="en" sz="1100" dirty="0">
                <a:solidFill>
                  <a:schemeClr val="lt1"/>
                </a:solidFill>
              </a:rPr>
              <a:t>한국부동산학회논문 (2014) </a:t>
            </a:r>
            <a:r>
              <a:rPr lang="en" sz="1100" dirty="0">
                <a:solidFill>
                  <a:srgbClr val="FFFFFF"/>
                </a:solidFill>
              </a:rPr>
              <a:t>편의점 입지 선정시 매출에 영향을 미치는 </a:t>
            </a:r>
            <a:r>
              <a:rPr lang="en" sz="1100" dirty="0" smtClean="0">
                <a:solidFill>
                  <a:srgbClr val="FFFFFF"/>
                </a:solidFill>
              </a:rPr>
              <a:t>요인분석</a:t>
            </a:r>
          </a:p>
          <a:p>
            <a:pPr marL="457200" marR="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●"/>
            </a:pPr>
            <a:endParaRPr sz="1100" dirty="0">
              <a:solidFill>
                <a:srgbClr val="FFFFFF"/>
              </a:solidFill>
            </a:endParaRPr>
          </a:p>
          <a:p>
            <a:pPr marL="457200" marR="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●"/>
            </a:pPr>
            <a:r>
              <a:rPr lang="en" sz="1100" dirty="0">
                <a:solidFill>
                  <a:srgbClr val="FFFFFF"/>
                </a:solidFill>
              </a:rPr>
              <a:t>이임동 부동산학연구(2010) 편의점 매출에 영향을 미치는 입지요인에 대한 </a:t>
            </a:r>
            <a:r>
              <a:rPr lang="en" sz="1100" dirty="0" smtClean="0">
                <a:solidFill>
                  <a:srgbClr val="FFFFFF"/>
                </a:solidFill>
              </a:rPr>
              <a:t>연구</a:t>
            </a:r>
          </a:p>
          <a:p>
            <a:pPr marL="457200" marR="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●"/>
            </a:pPr>
            <a:endParaRPr sz="1100" dirty="0">
              <a:solidFill>
                <a:srgbClr val="FFFFFF"/>
              </a:solidFill>
            </a:endParaRPr>
          </a:p>
          <a:p>
            <a:pPr marL="457200" marR="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●"/>
            </a:pPr>
            <a:r>
              <a:rPr lang="en" sz="1100" dirty="0">
                <a:solidFill>
                  <a:srgbClr val="FFFFFF"/>
                </a:solidFill>
              </a:rPr>
              <a:t>서울시 빅데이터 공모전(2019) 카페 최적 입지 선정을 위한 조건</a:t>
            </a:r>
            <a:endParaRPr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49" name="Google Shape;649;p55"/>
          <p:cNvGrpSpPr/>
          <p:nvPr/>
        </p:nvGrpSpPr>
        <p:grpSpPr>
          <a:xfrm>
            <a:off x="6874322" y="1724357"/>
            <a:ext cx="1446116" cy="2863897"/>
            <a:chOff x="6529419" y="1724307"/>
            <a:chExt cx="1480463" cy="2931917"/>
          </a:xfrm>
        </p:grpSpPr>
        <p:grpSp>
          <p:nvGrpSpPr>
            <p:cNvPr id="650" name="Google Shape;650;p55"/>
            <p:cNvGrpSpPr/>
            <p:nvPr/>
          </p:nvGrpSpPr>
          <p:grpSpPr>
            <a:xfrm>
              <a:off x="6556827" y="1724307"/>
              <a:ext cx="956596" cy="944294"/>
              <a:chOff x="3800349" y="1238762"/>
              <a:chExt cx="1098904" cy="1084772"/>
            </a:xfrm>
          </p:grpSpPr>
          <p:grpSp>
            <p:nvGrpSpPr>
              <p:cNvPr id="651" name="Google Shape;651;p55"/>
              <p:cNvGrpSpPr/>
              <p:nvPr/>
            </p:nvGrpSpPr>
            <p:grpSpPr>
              <a:xfrm>
                <a:off x="3800349" y="1238762"/>
                <a:ext cx="1098904" cy="1084772"/>
                <a:chOff x="3800349" y="1238762"/>
                <a:chExt cx="1098904" cy="1084772"/>
              </a:xfrm>
            </p:grpSpPr>
            <p:sp>
              <p:nvSpPr>
                <p:cNvPr id="652" name="Google Shape;652;p55"/>
                <p:cNvSpPr/>
                <p:nvPr/>
              </p:nvSpPr>
              <p:spPr>
                <a:xfrm>
                  <a:off x="3800349" y="1238762"/>
                  <a:ext cx="1098904" cy="10847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3" extrusionOk="0">
                      <a:moveTo>
                        <a:pt x="22825" y="1"/>
                      </a:moveTo>
                      <a:cubicBezTo>
                        <a:pt x="22054" y="1"/>
                        <a:pt x="21283" y="295"/>
                        <a:pt x="20693" y="885"/>
                      </a:cubicBezTo>
                      <a:lnTo>
                        <a:pt x="1179" y="20482"/>
                      </a:lnTo>
                      <a:cubicBezTo>
                        <a:pt x="0" y="21661"/>
                        <a:pt x="0" y="23566"/>
                        <a:pt x="1179" y="24733"/>
                      </a:cubicBezTo>
                      <a:lnTo>
                        <a:pt x="20777" y="44259"/>
                      </a:lnTo>
                      <a:cubicBezTo>
                        <a:pt x="21364" y="44841"/>
                        <a:pt x="22133" y="45133"/>
                        <a:pt x="22900" y="45133"/>
                      </a:cubicBezTo>
                      <a:cubicBezTo>
                        <a:pt x="23672" y="45133"/>
                        <a:pt x="24442" y="44838"/>
                        <a:pt x="25027" y="44247"/>
                      </a:cubicBezTo>
                      <a:lnTo>
                        <a:pt x="32873" y="36377"/>
                      </a:lnTo>
                      <a:cubicBezTo>
                        <a:pt x="33053" y="36197"/>
                        <a:pt x="33283" y="36110"/>
                        <a:pt x="33511" y="36110"/>
                      </a:cubicBezTo>
                      <a:cubicBezTo>
                        <a:pt x="33810" y="36110"/>
                        <a:pt x="34108" y="36260"/>
                        <a:pt x="34290" y="36544"/>
                      </a:cubicBezTo>
                      <a:cubicBezTo>
                        <a:pt x="34743" y="37246"/>
                        <a:pt x="35112" y="38020"/>
                        <a:pt x="35409" y="38806"/>
                      </a:cubicBezTo>
                      <a:cubicBezTo>
                        <a:pt x="35588" y="39294"/>
                        <a:pt x="35909" y="39735"/>
                        <a:pt x="36362" y="40080"/>
                      </a:cubicBezTo>
                      <a:cubicBezTo>
                        <a:pt x="36890" y="40489"/>
                        <a:pt x="37508" y="40695"/>
                        <a:pt x="38128" y="40695"/>
                      </a:cubicBezTo>
                      <a:cubicBezTo>
                        <a:pt x="38682" y="40695"/>
                        <a:pt x="39237" y="40530"/>
                        <a:pt x="39731" y="40199"/>
                      </a:cubicBezTo>
                      <a:cubicBezTo>
                        <a:pt x="41303" y="39127"/>
                        <a:pt x="41446" y="36984"/>
                        <a:pt x="40172" y="35710"/>
                      </a:cubicBezTo>
                      <a:cubicBezTo>
                        <a:pt x="39862" y="35401"/>
                        <a:pt x="39505" y="35186"/>
                        <a:pt x="39112" y="35044"/>
                      </a:cubicBezTo>
                      <a:cubicBezTo>
                        <a:pt x="38326" y="34758"/>
                        <a:pt x="37564" y="34401"/>
                        <a:pt x="36862" y="33948"/>
                      </a:cubicBezTo>
                      <a:cubicBezTo>
                        <a:pt x="36374" y="33639"/>
                        <a:pt x="36279" y="32960"/>
                        <a:pt x="36695" y="32543"/>
                      </a:cubicBezTo>
                      <a:lnTo>
                        <a:pt x="44553" y="24661"/>
                      </a:lnTo>
                      <a:cubicBezTo>
                        <a:pt x="45720" y="23483"/>
                        <a:pt x="45720" y="21578"/>
                        <a:pt x="44542" y="20399"/>
                      </a:cubicBezTo>
                      <a:lnTo>
                        <a:pt x="24956" y="885"/>
                      </a:lnTo>
                      <a:cubicBezTo>
                        <a:pt x="24366" y="295"/>
                        <a:pt x="23595" y="1"/>
                        <a:pt x="22825" y="1"/>
                      </a:cubicBezTo>
                      <a:close/>
                    </a:path>
                  </a:pathLst>
                </a:custGeom>
                <a:solidFill>
                  <a:srgbClr val="5EB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53" name="Google Shape;653;p55"/>
                <p:cNvSpPr/>
                <p:nvPr/>
              </p:nvSpPr>
              <p:spPr>
                <a:xfrm>
                  <a:off x="3884758" y="1311226"/>
                  <a:ext cx="287338" cy="287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43" extrusionOk="0">
                      <a:moveTo>
                        <a:pt x="5978" y="1"/>
                      </a:moveTo>
                      <a:cubicBezTo>
                        <a:pt x="2679" y="1"/>
                        <a:pt x="1" y="2668"/>
                        <a:pt x="1" y="5966"/>
                      </a:cubicBezTo>
                      <a:cubicBezTo>
                        <a:pt x="1" y="9276"/>
                        <a:pt x="2679" y="11943"/>
                        <a:pt x="5978" y="11943"/>
                      </a:cubicBezTo>
                      <a:cubicBezTo>
                        <a:pt x="9276" y="11943"/>
                        <a:pt x="11954" y="9276"/>
                        <a:pt x="11954" y="5966"/>
                      </a:cubicBezTo>
                      <a:cubicBezTo>
                        <a:pt x="11954" y="2668"/>
                        <a:pt x="9276" y="1"/>
                        <a:pt x="5978" y="1"/>
                      </a:cubicBezTo>
                      <a:close/>
                    </a:path>
                  </a:pathLst>
                </a:custGeom>
                <a:solidFill>
                  <a:srgbClr val="5EB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654" name="Google Shape;654;p55"/>
              <p:cNvSpPr/>
              <p:nvPr/>
            </p:nvSpPr>
            <p:spPr>
              <a:xfrm>
                <a:off x="4162525" y="1593650"/>
                <a:ext cx="374561" cy="374975"/>
              </a:xfrm>
              <a:custGeom>
                <a:avLst/>
                <a:gdLst/>
                <a:ahLst/>
                <a:cxnLst/>
                <a:rect l="l" t="t" r="r" b="b"/>
                <a:pathLst>
                  <a:path w="10860" h="10872" extrusionOk="0">
                    <a:moveTo>
                      <a:pt x="5430" y="1"/>
                    </a:moveTo>
                    <a:cubicBezTo>
                      <a:pt x="3990" y="1"/>
                      <a:pt x="2608" y="560"/>
                      <a:pt x="1596" y="1584"/>
                    </a:cubicBezTo>
                    <a:cubicBezTo>
                      <a:pt x="561" y="2620"/>
                      <a:pt x="1" y="3989"/>
                      <a:pt x="1" y="5430"/>
                    </a:cubicBezTo>
                    <a:cubicBezTo>
                      <a:pt x="1" y="6561"/>
                      <a:pt x="346" y="7645"/>
                      <a:pt x="1001" y="8573"/>
                    </a:cubicBezTo>
                    <a:cubicBezTo>
                      <a:pt x="1632" y="9466"/>
                      <a:pt x="2513" y="10145"/>
                      <a:pt x="3537" y="10538"/>
                    </a:cubicBezTo>
                    <a:cubicBezTo>
                      <a:pt x="3559" y="10544"/>
                      <a:pt x="3579" y="10547"/>
                      <a:pt x="3599" y="10547"/>
                    </a:cubicBezTo>
                    <a:cubicBezTo>
                      <a:pt x="3656" y="10547"/>
                      <a:pt x="3704" y="10522"/>
                      <a:pt x="3740" y="10478"/>
                    </a:cubicBezTo>
                    <a:cubicBezTo>
                      <a:pt x="3763" y="10443"/>
                      <a:pt x="3763" y="10395"/>
                      <a:pt x="3763" y="10371"/>
                    </a:cubicBezTo>
                    <a:lnTo>
                      <a:pt x="3763" y="7275"/>
                    </a:lnTo>
                    <a:cubicBezTo>
                      <a:pt x="3763" y="7180"/>
                      <a:pt x="3692" y="7097"/>
                      <a:pt x="3585" y="7097"/>
                    </a:cubicBezTo>
                    <a:lnTo>
                      <a:pt x="2156" y="7097"/>
                    </a:lnTo>
                    <a:lnTo>
                      <a:pt x="2156" y="5835"/>
                    </a:lnTo>
                    <a:lnTo>
                      <a:pt x="3585" y="5835"/>
                    </a:lnTo>
                    <a:cubicBezTo>
                      <a:pt x="3680" y="5835"/>
                      <a:pt x="3763" y="5751"/>
                      <a:pt x="3763" y="5656"/>
                    </a:cubicBezTo>
                    <a:lnTo>
                      <a:pt x="3763" y="5430"/>
                    </a:lnTo>
                    <a:cubicBezTo>
                      <a:pt x="3763" y="3942"/>
                      <a:pt x="5180" y="2632"/>
                      <a:pt x="6799" y="2632"/>
                    </a:cubicBezTo>
                    <a:lnTo>
                      <a:pt x="7550" y="2632"/>
                    </a:lnTo>
                    <a:lnTo>
                      <a:pt x="7550" y="3894"/>
                    </a:lnTo>
                    <a:lnTo>
                      <a:pt x="6799" y="3894"/>
                    </a:lnTo>
                    <a:cubicBezTo>
                      <a:pt x="6311" y="3894"/>
                      <a:pt x="5883" y="4025"/>
                      <a:pt x="5561" y="4287"/>
                    </a:cubicBezTo>
                    <a:cubicBezTo>
                      <a:pt x="5228" y="4561"/>
                      <a:pt x="5025" y="4966"/>
                      <a:pt x="5025" y="5430"/>
                    </a:cubicBezTo>
                    <a:lnTo>
                      <a:pt x="5025" y="5656"/>
                    </a:lnTo>
                    <a:cubicBezTo>
                      <a:pt x="5025" y="5740"/>
                      <a:pt x="5109" y="5835"/>
                      <a:pt x="5204" y="5835"/>
                    </a:cubicBezTo>
                    <a:lnTo>
                      <a:pt x="5883" y="5835"/>
                    </a:lnTo>
                    <a:cubicBezTo>
                      <a:pt x="5966" y="5835"/>
                      <a:pt x="6061" y="5751"/>
                      <a:pt x="6061" y="5656"/>
                    </a:cubicBezTo>
                    <a:cubicBezTo>
                      <a:pt x="6061" y="5561"/>
                      <a:pt x="5978" y="5478"/>
                      <a:pt x="5883" y="5478"/>
                    </a:cubicBezTo>
                    <a:lnTo>
                      <a:pt x="5371" y="5478"/>
                    </a:lnTo>
                    <a:lnTo>
                      <a:pt x="5371" y="5418"/>
                    </a:lnTo>
                    <a:cubicBezTo>
                      <a:pt x="5371" y="4525"/>
                      <a:pt x="6145" y="4204"/>
                      <a:pt x="6799" y="4204"/>
                    </a:cubicBezTo>
                    <a:lnTo>
                      <a:pt x="7704" y="4204"/>
                    </a:lnTo>
                    <a:cubicBezTo>
                      <a:pt x="7800" y="4204"/>
                      <a:pt x="7883" y="4132"/>
                      <a:pt x="7883" y="4025"/>
                    </a:cubicBezTo>
                    <a:lnTo>
                      <a:pt x="7883" y="2418"/>
                    </a:lnTo>
                    <a:cubicBezTo>
                      <a:pt x="7883" y="2334"/>
                      <a:pt x="7811" y="2239"/>
                      <a:pt x="7704" y="2239"/>
                    </a:cubicBezTo>
                    <a:lnTo>
                      <a:pt x="6799" y="2239"/>
                    </a:lnTo>
                    <a:cubicBezTo>
                      <a:pt x="5966" y="2239"/>
                      <a:pt x="5121" y="2572"/>
                      <a:pt x="4466" y="3156"/>
                    </a:cubicBezTo>
                    <a:cubicBezTo>
                      <a:pt x="3799" y="3763"/>
                      <a:pt x="3418" y="4549"/>
                      <a:pt x="3418" y="5382"/>
                    </a:cubicBezTo>
                    <a:lnTo>
                      <a:pt x="3418" y="5442"/>
                    </a:lnTo>
                    <a:lnTo>
                      <a:pt x="1989" y="5442"/>
                    </a:lnTo>
                    <a:cubicBezTo>
                      <a:pt x="1906" y="5442"/>
                      <a:pt x="1811" y="5513"/>
                      <a:pt x="1811" y="5620"/>
                    </a:cubicBezTo>
                    <a:lnTo>
                      <a:pt x="1811" y="7228"/>
                    </a:lnTo>
                    <a:cubicBezTo>
                      <a:pt x="1811" y="7323"/>
                      <a:pt x="1894" y="7406"/>
                      <a:pt x="1989" y="7406"/>
                    </a:cubicBezTo>
                    <a:lnTo>
                      <a:pt x="3418" y="7406"/>
                    </a:lnTo>
                    <a:lnTo>
                      <a:pt x="3418" y="10085"/>
                    </a:lnTo>
                    <a:cubicBezTo>
                      <a:pt x="1561" y="9300"/>
                      <a:pt x="346" y="7442"/>
                      <a:pt x="346" y="5418"/>
                    </a:cubicBezTo>
                    <a:cubicBezTo>
                      <a:pt x="346" y="2596"/>
                      <a:pt x="2620" y="322"/>
                      <a:pt x="5430" y="322"/>
                    </a:cubicBezTo>
                    <a:cubicBezTo>
                      <a:pt x="8228" y="322"/>
                      <a:pt x="10526" y="2620"/>
                      <a:pt x="10526" y="5418"/>
                    </a:cubicBezTo>
                    <a:cubicBezTo>
                      <a:pt x="10526" y="8228"/>
                      <a:pt x="8240" y="10502"/>
                      <a:pt x="5430" y="10502"/>
                    </a:cubicBezTo>
                    <a:lnTo>
                      <a:pt x="5371" y="10502"/>
                    </a:lnTo>
                    <a:lnTo>
                      <a:pt x="5371" y="7418"/>
                    </a:lnTo>
                    <a:lnTo>
                      <a:pt x="7728" y="7418"/>
                    </a:lnTo>
                    <a:cubicBezTo>
                      <a:pt x="7811" y="7418"/>
                      <a:pt x="7907" y="7347"/>
                      <a:pt x="7907" y="7240"/>
                    </a:cubicBezTo>
                    <a:lnTo>
                      <a:pt x="7907" y="5656"/>
                    </a:lnTo>
                    <a:cubicBezTo>
                      <a:pt x="7907" y="5561"/>
                      <a:pt x="7823" y="5478"/>
                      <a:pt x="7728" y="5478"/>
                    </a:cubicBezTo>
                    <a:lnTo>
                      <a:pt x="6728" y="5478"/>
                    </a:lnTo>
                    <a:cubicBezTo>
                      <a:pt x="6633" y="5478"/>
                      <a:pt x="6549" y="5549"/>
                      <a:pt x="6549" y="5656"/>
                    </a:cubicBezTo>
                    <a:cubicBezTo>
                      <a:pt x="6549" y="5740"/>
                      <a:pt x="6621" y="5835"/>
                      <a:pt x="6728" y="5835"/>
                    </a:cubicBezTo>
                    <a:lnTo>
                      <a:pt x="7561" y="5835"/>
                    </a:lnTo>
                    <a:lnTo>
                      <a:pt x="7561" y="7097"/>
                    </a:lnTo>
                    <a:lnTo>
                      <a:pt x="5204" y="7097"/>
                    </a:lnTo>
                    <a:cubicBezTo>
                      <a:pt x="5121" y="7097"/>
                      <a:pt x="5025" y="7168"/>
                      <a:pt x="5025" y="7275"/>
                    </a:cubicBezTo>
                    <a:lnTo>
                      <a:pt x="5025" y="10693"/>
                    </a:lnTo>
                    <a:cubicBezTo>
                      <a:pt x="5025" y="10788"/>
                      <a:pt x="5109" y="10859"/>
                      <a:pt x="5192" y="10871"/>
                    </a:cubicBezTo>
                    <a:lnTo>
                      <a:pt x="5430" y="10871"/>
                    </a:lnTo>
                    <a:cubicBezTo>
                      <a:pt x="6871" y="10871"/>
                      <a:pt x="8240" y="10312"/>
                      <a:pt x="9276" y="9288"/>
                    </a:cubicBezTo>
                    <a:cubicBezTo>
                      <a:pt x="10300" y="8252"/>
                      <a:pt x="10859" y="6883"/>
                      <a:pt x="10859" y="5442"/>
                    </a:cubicBezTo>
                    <a:cubicBezTo>
                      <a:pt x="10859" y="3989"/>
                      <a:pt x="10300" y="2620"/>
                      <a:pt x="9276" y="1584"/>
                    </a:cubicBezTo>
                    <a:cubicBezTo>
                      <a:pt x="8240" y="560"/>
                      <a:pt x="6871" y="1"/>
                      <a:pt x="543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55" name="Google Shape;655;p55"/>
            <p:cNvGrpSpPr/>
            <p:nvPr/>
          </p:nvGrpSpPr>
          <p:grpSpPr>
            <a:xfrm>
              <a:off x="7053286" y="2227254"/>
              <a:ext cx="956596" cy="944252"/>
              <a:chOff x="4370663" y="1816530"/>
              <a:chExt cx="1098904" cy="1084724"/>
            </a:xfrm>
          </p:grpSpPr>
          <p:grpSp>
            <p:nvGrpSpPr>
              <p:cNvPr id="656" name="Google Shape;656;p55"/>
              <p:cNvGrpSpPr/>
              <p:nvPr/>
            </p:nvGrpSpPr>
            <p:grpSpPr>
              <a:xfrm>
                <a:off x="4370663" y="1816530"/>
                <a:ext cx="1098904" cy="1084724"/>
                <a:chOff x="4370663" y="1816530"/>
                <a:chExt cx="1098904" cy="1084724"/>
              </a:xfrm>
            </p:grpSpPr>
            <p:sp>
              <p:nvSpPr>
                <p:cNvPr id="657" name="Google Shape;657;p55"/>
                <p:cNvSpPr/>
                <p:nvPr/>
              </p:nvSpPr>
              <p:spPr>
                <a:xfrm>
                  <a:off x="4370663" y="1816530"/>
                  <a:ext cx="1098904" cy="10847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1" extrusionOk="0">
                      <a:moveTo>
                        <a:pt x="22862" y="0"/>
                      </a:moveTo>
                      <a:cubicBezTo>
                        <a:pt x="22092" y="0"/>
                        <a:pt x="21324" y="295"/>
                        <a:pt x="20741" y="884"/>
                      </a:cubicBezTo>
                      <a:lnTo>
                        <a:pt x="12871" y="8742"/>
                      </a:lnTo>
                      <a:cubicBezTo>
                        <a:pt x="12698" y="8921"/>
                        <a:pt x="12472" y="9005"/>
                        <a:pt x="12246" y="9005"/>
                      </a:cubicBezTo>
                      <a:cubicBezTo>
                        <a:pt x="11945" y="9005"/>
                        <a:pt x="11643" y="8855"/>
                        <a:pt x="11466" y="8576"/>
                      </a:cubicBezTo>
                      <a:cubicBezTo>
                        <a:pt x="11014" y="7861"/>
                        <a:pt x="10645" y="7099"/>
                        <a:pt x="10347" y="6302"/>
                      </a:cubicBezTo>
                      <a:cubicBezTo>
                        <a:pt x="10168" y="5813"/>
                        <a:pt x="9847" y="5373"/>
                        <a:pt x="9394" y="5028"/>
                      </a:cubicBezTo>
                      <a:cubicBezTo>
                        <a:pt x="8866" y="4619"/>
                        <a:pt x="8248" y="4413"/>
                        <a:pt x="7630" y="4413"/>
                      </a:cubicBezTo>
                      <a:cubicBezTo>
                        <a:pt x="7078" y="4413"/>
                        <a:pt x="6526" y="4577"/>
                        <a:pt x="6037" y="4909"/>
                      </a:cubicBezTo>
                      <a:cubicBezTo>
                        <a:pt x="4465" y="5968"/>
                        <a:pt x="4310" y="8123"/>
                        <a:pt x="5584" y="9385"/>
                      </a:cubicBezTo>
                      <a:cubicBezTo>
                        <a:pt x="5894" y="9695"/>
                        <a:pt x="6251" y="9921"/>
                        <a:pt x="6632" y="10064"/>
                      </a:cubicBezTo>
                      <a:cubicBezTo>
                        <a:pt x="7418" y="10350"/>
                        <a:pt x="8180" y="10707"/>
                        <a:pt x="8882" y="11159"/>
                      </a:cubicBezTo>
                      <a:cubicBezTo>
                        <a:pt x="9383" y="11469"/>
                        <a:pt x="9466" y="12148"/>
                        <a:pt x="9049" y="12564"/>
                      </a:cubicBezTo>
                      <a:lnTo>
                        <a:pt x="1179" y="20434"/>
                      </a:lnTo>
                      <a:cubicBezTo>
                        <a:pt x="0" y="21613"/>
                        <a:pt x="0" y="23518"/>
                        <a:pt x="1179" y="24697"/>
                      </a:cubicBezTo>
                      <a:lnTo>
                        <a:pt x="20741" y="44247"/>
                      </a:lnTo>
                      <a:cubicBezTo>
                        <a:pt x="21324" y="44836"/>
                        <a:pt x="22092" y="45131"/>
                        <a:pt x="22862" y="45131"/>
                      </a:cubicBezTo>
                      <a:cubicBezTo>
                        <a:pt x="23631" y="45131"/>
                        <a:pt x="24402" y="44836"/>
                        <a:pt x="24992" y="44247"/>
                      </a:cubicBezTo>
                      <a:lnTo>
                        <a:pt x="44554" y="24697"/>
                      </a:lnTo>
                      <a:cubicBezTo>
                        <a:pt x="45720" y="23518"/>
                        <a:pt x="45720" y="21613"/>
                        <a:pt x="44554" y="2043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69E7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58" name="Google Shape;658;p55"/>
                <p:cNvSpPr/>
                <p:nvPr/>
              </p:nvSpPr>
              <p:spPr>
                <a:xfrm>
                  <a:off x="5055718" y="1904160"/>
                  <a:ext cx="287338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55" extrusionOk="0">
                      <a:moveTo>
                        <a:pt x="5978" y="0"/>
                      </a:moveTo>
                      <a:cubicBezTo>
                        <a:pt x="2680" y="0"/>
                        <a:pt x="1" y="2679"/>
                        <a:pt x="1" y="5977"/>
                      </a:cubicBezTo>
                      <a:cubicBezTo>
                        <a:pt x="1" y="9275"/>
                        <a:pt x="2680" y="11954"/>
                        <a:pt x="5978" y="11954"/>
                      </a:cubicBezTo>
                      <a:cubicBezTo>
                        <a:pt x="9276" y="11954"/>
                        <a:pt x="11955" y="9275"/>
                        <a:pt x="11955" y="5977"/>
                      </a:cubicBezTo>
                      <a:cubicBezTo>
                        <a:pt x="11955" y="2679"/>
                        <a:pt x="9276" y="0"/>
                        <a:pt x="5978" y="0"/>
                      </a:cubicBezTo>
                      <a:close/>
                    </a:path>
                  </a:pathLst>
                </a:custGeom>
                <a:solidFill>
                  <a:srgbClr val="69E7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659" name="Google Shape;659;p55"/>
              <p:cNvGrpSpPr/>
              <p:nvPr/>
            </p:nvGrpSpPr>
            <p:grpSpPr>
              <a:xfrm>
                <a:off x="4732628" y="2171596"/>
                <a:ext cx="374986" cy="374572"/>
                <a:chOff x="3303268" y="3817349"/>
                <a:chExt cx="346056" cy="345674"/>
              </a:xfrm>
            </p:grpSpPr>
            <p:sp>
              <p:nvSpPr>
                <p:cNvPr id="660" name="Google Shape;660;p55"/>
                <p:cNvSpPr/>
                <p:nvPr/>
              </p:nvSpPr>
              <p:spPr>
                <a:xfrm>
                  <a:off x="3303268" y="3817349"/>
                  <a:ext cx="346056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2" h="10860" extrusionOk="0">
                      <a:moveTo>
                        <a:pt x="5418" y="334"/>
                      </a:moveTo>
                      <a:cubicBezTo>
                        <a:pt x="8228" y="334"/>
                        <a:pt x="10514" y="2608"/>
                        <a:pt x="10514" y="5430"/>
                      </a:cubicBezTo>
                      <a:cubicBezTo>
                        <a:pt x="10514" y="8240"/>
                        <a:pt x="8228" y="10514"/>
                        <a:pt x="5418" y="10514"/>
                      </a:cubicBezTo>
                      <a:cubicBezTo>
                        <a:pt x="2608" y="10514"/>
                        <a:pt x="334" y="8240"/>
                        <a:pt x="334" y="5430"/>
                      </a:cubicBezTo>
                      <a:cubicBezTo>
                        <a:pt x="334" y="2608"/>
                        <a:pt x="2608" y="334"/>
                        <a:pt x="5418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3" y="10859"/>
                        <a:pt x="8252" y="10300"/>
                        <a:pt x="9276" y="9264"/>
                      </a:cubicBezTo>
                      <a:cubicBezTo>
                        <a:pt x="10300" y="8240"/>
                        <a:pt x="10871" y="6871"/>
                        <a:pt x="10871" y="5430"/>
                      </a:cubicBezTo>
                      <a:cubicBezTo>
                        <a:pt x="10871" y="3989"/>
                        <a:pt x="10300" y="2620"/>
                        <a:pt x="9276" y="1584"/>
                      </a:cubicBezTo>
                      <a:cubicBezTo>
                        <a:pt x="8252" y="560"/>
                        <a:pt x="6883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61" name="Google Shape;661;p55"/>
                <p:cNvSpPr/>
                <p:nvPr/>
              </p:nvSpPr>
              <p:spPr>
                <a:xfrm>
                  <a:off x="3368074" y="3882537"/>
                  <a:ext cx="215298" cy="215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64" h="6764" extrusionOk="0">
                      <a:moveTo>
                        <a:pt x="5335" y="346"/>
                      </a:moveTo>
                      <a:cubicBezTo>
                        <a:pt x="5930" y="346"/>
                        <a:pt x="6418" y="834"/>
                        <a:pt x="6418" y="1429"/>
                      </a:cubicBezTo>
                      <a:lnTo>
                        <a:pt x="6418" y="5335"/>
                      </a:lnTo>
                      <a:cubicBezTo>
                        <a:pt x="6418" y="5930"/>
                        <a:pt x="5930" y="6418"/>
                        <a:pt x="5335" y="6418"/>
                      </a:cubicBezTo>
                      <a:lnTo>
                        <a:pt x="1429" y="6418"/>
                      </a:lnTo>
                      <a:cubicBezTo>
                        <a:pt x="834" y="6418"/>
                        <a:pt x="346" y="5930"/>
                        <a:pt x="346" y="5335"/>
                      </a:cubicBezTo>
                      <a:lnTo>
                        <a:pt x="346" y="1429"/>
                      </a:lnTo>
                      <a:cubicBezTo>
                        <a:pt x="346" y="834"/>
                        <a:pt x="834" y="346"/>
                        <a:pt x="1429" y="346"/>
                      </a:cubicBezTo>
                      <a:close/>
                      <a:moveTo>
                        <a:pt x="1429" y="1"/>
                      </a:moveTo>
                      <a:cubicBezTo>
                        <a:pt x="644" y="1"/>
                        <a:pt x="1" y="644"/>
                        <a:pt x="1" y="1429"/>
                      </a:cubicBezTo>
                      <a:lnTo>
                        <a:pt x="1" y="5335"/>
                      </a:lnTo>
                      <a:cubicBezTo>
                        <a:pt x="1" y="6120"/>
                        <a:pt x="644" y="6763"/>
                        <a:pt x="1429" y="6763"/>
                      </a:cubicBezTo>
                      <a:lnTo>
                        <a:pt x="5335" y="6763"/>
                      </a:lnTo>
                      <a:cubicBezTo>
                        <a:pt x="6121" y="6763"/>
                        <a:pt x="6763" y="6120"/>
                        <a:pt x="6763" y="5335"/>
                      </a:cubicBezTo>
                      <a:lnTo>
                        <a:pt x="6763" y="1429"/>
                      </a:lnTo>
                      <a:cubicBezTo>
                        <a:pt x="6763" y="644"/>
                        <a:pt x="6121" y="1"/>
                        <a:pt x="533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62" name="Google Shape;662;p55"/>
                <p:cNvSpPr/>
                <p:nvPr/>
              </p:nvSpPr>
              <p:spPr>
                <a:xfrm>
                  <a:off x="3418143" y="3933656"/>
                  <a:ext cx="114811" cy="1127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07" h="3542" extrusionOk="0">
                      <a:moveTo>
                        <a:pt x="1822" y="0"/>
                      </a:moveTo>
                      <a:cubicBezTo>
                        <a:pt x="812" y="0"/>
                        <a:pt x="1" y="851"/>
                        <a:pt x="59" y="1859"/>
                      </a:cubicBezTo>
                      <a:cubicBezTo>
                        <a:pt x="95" y="2776"/>
                        <a:pt x="833" y="3502"/>
                        <a:pt x="1726" y="3538"/>
                      </a:cubicBezTo>
                      <a:cubicBezTo>
                        <a:pt x="1764" y="3541"/>
                        <a:pt x="1802" y="3542"/>
                        <a:pt x="1840" y="3542"/>
                      </a:cubicBezTo>
                      <a:cubicBezTo>
                        <a:pt x="2178" y="3542"/>
                        <a:pt x="2494" y="3447"/>
                        <a:pt x="2762" y="3276"/>
                      </a:cubicBezTo>
                      <a:cubicBezTo>
                        <a:pt x="2857" y="3217"/>
                        <a:pt x="2869" y="3086"/>
                        <a:pt x="2797" y="3014"/>
                      </a:cubicBezTo>
                      <a:cubicBezTo>
                        <a:pt x="2761" y="2978"/>
                        <a:pt x="2711" y="2964"/>
                        <a:pt x="2664" y="2964"/>
                      </a:cubicBezTo>
                      <a:cubicBezTo>
                        <a:pt x="2634" y="2964"/>
                        <a:pt x="2606" y="2969"/>
                        <a:pt x="2583" y="2979"/>
                      </a:cubicBezTo>
                      <a:cubicBezTo>
                        <a:pt x="2380" y="3096"/>
                        <a:pt x="2149" y="3185"/>
                        <a:pt x="1897" y="3185"/>
                      </a:cubicBezTo>
                      <a:cubicBezTo>
                        <a:pt x="1868" y="3185"/>
                        <a:pt x="1839" y="3183"/>
                        <a:pt x="1809" y="3181"/>
                      </a:cubicBezTo>
                      <a:cubicBezTo>
                        <a:pt x="1023" y="3169"/>
                        <a:pt x="380" y="2514"/>
                        <a:pt x="392" y="1716"/>
                      </a:cubicBezTo>
                      <a:cubicBezTo>
                        <a:pt x="426" y="948"/>
                        <a:pt x="1028" y="330"/>
                        <a:pt x="1792" y="330"/>
                      </a:cubicBezTo>
                      <a:cubicBezTo>
                        <a:pt x="1833" y="330"/>
                        <a:pt x="1874" y="332"/>
                        <a:pt x="1916" y="335"/>
                      </a:cubicBezTo>
                      <a:cubicBezTo>
                        <a:pt x="2619" y="371"/>
                        <a:pt x="3190" y="943"/>
                        <a:pt x="3250" y="1633"/>
                      </a:cubicBezTo>
                      <a:cubicBezTo>
                        <a:pt x="3285" y="1919"/>
                        <a:pt x="3214" y="2193"/>
                        <a:pt x="3095" y="2431"/>
                      </a:cubicBezTo>
                      <a:cubicBezTo>
                        <a:pt x="3059" y="2490"/>
                        <a:pt x="3059" y="2574"/>
                        <a:pt x="3119" y="2633"/>
                      </a:cubicBezTo>
                      <a:cubicBezTo>
                        <a:pt x="3149" y="2663"/>
                        <a:pt x="3191" y="2678"/>
                        <a:pt x="3234" y="2678"/>
                      </a:cubicBezTo>
                      <a:cubicBezTo>
                        <a:pt x="3295" y="2678"/>
                        <a:pt x="3358" y="2648"/>
                        <a:pt x="3393" y="2586"/>
                      </a:cubicBezTo>
                      <a:cubicBezTo>
                        <a:pt x="3536" y="2324"/>
                        <a:pt x="3607" y="2014"/>
                        <a:pt x="3583" y="1669"/>
                      </a:cubicBezTo>
                      <a:cubicBezTo>
                        <a:pt x="3536" y="764"/>
                        <a:pt x="2797" y="50"/>
                        <a:pt x="1904" y="2"/>
                      </a:cubicBezTo>
                      <a:cubicBezTo>
                        <a:pt x="1877" y="1"/>
                        <a:pt x="1849" y="0"/>
                        <a:pt x="182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63" name="Google Shape;663;p55"/>
                <p:cNvSpPr/>
                <p:nvPr/>
              </p:nvSpPr>
              <p:spPr>
                <a:xfrm>
                  <a:off x="3519298" y="3910197"/>
                  <a:ext cx="29570" cy="292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" h="918" extrusionOk="0">
                      <a:moveTo>
                        <a:pt x="465" y="1"/>
                      </a:moveTo>
                      <a:cubicBezTo>
                        <a:pt x="203" y="1"/>
                        <a:pt x="0" y="203"/>
                        <a:pt x="0" y="453"/>
                      </a:cubicBezTo>
                      <a:cubicBezTo>
                        <a:pt x="0" y="715"/>
                        <a:pt x="203" y="918"/>
                        <a:pt x="465" y="918"/>
                      </a:cubicBezTo>
                      <a:cubicBezTo>
                        <a:pt x="715" y="918"/>
                        <a:pt x="929" y="715"/>
                        <a:pt x="929" y="453"/>
                      </a:cubicBezTo>
                      <a:cubicBezTo>
                        <a:pt x="929" y="203"/>
                        <a:pt x="715" y="1"/>
                        <a:pt x="46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664" name="Google Shape;664;p55"/>
            <p:cNvGrpSpPr/>
            <p:nvPr/>
          </p:nvGrpSpPr>
          <p:grpSpPr>
            <a:xfrm>
              <a:off x="6547098" y="2715744"/>
              <a:ext cx="956596" cy="944315"/>
              <a:chOff x="3789173" y="2377690"/>
              <a:chExt cx="1098904" cy="1084796"/>
            </a:xfrm>
          </p:grpSpPr>
          <p:grpSp>
            <p:nvGrpSpPr>
              <p:cNvPr id="665" name="Google Shape;665;p55"/>
              <p:cNvGrpSpPr/>
              <p:nvPr/>
            </p:nvGrpSpPr>
            <p:grpSpPr>
              <a:xfrm>
                <a:off x="3789173" y="2377690"/>
                <a:ext cx="1098904" cy="1084796"/>
                <a:chOff x="3789173" y="2377690"/>
                <a:chExt cx="1098904" cy="1084796"/>
              </a:xfrm>
            </p:grpSpPr>
            <p:sp>
              <p:nvSpPr>
                <p:cNvPr id="666" name="Google Shape;666;p55"/>
                <p:cNvSpPr/>
                <p:nvPr/>
              </p:nvSpPr>
              <p:spPr>
                <a:xfrm>
                  <a:off x="3789173" y="2377690"/>
                  <a:ext cx="1098904" cy="1084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4" extrusionOk="0">
                      <a:moveTo>
                        <a:pt x="22861" y="0"/>
                      </a:moveTo>
                      <a:cubicBezTo>
                        <a:pt x="22090" y="0"/>
                        <a:pt x="21319" y="295"/>
                        <a:pt x="20730" y="884"/>
                      </a:cubicBezTo>
                      <a:lnTo>
                        <a:pt x="1180" y="20446"/>
                      </a:lnTo>
                      <a:cubicBezTo>
                        <a:pt x="1" y="21613"/>
                        <a:pt x="1" y="23518"/>
                        <a:pt x="1180" y="24697"/>
                      </a:cubicBezTo>
                      <a:lnTo>
                        <a:pt x="20730" y="44259"/>
                      </a:lnTo>
                      <a:cubicBezTo>
                        <a:pt x="21319" y="44842"/>
                        <a:pt x="22090" y="45134"/>
                        <a:pt x="22861" y="45134"/>
                      </a:cubicBezTo>
                      <a:cubicBezTo>
                        <a:pt x="23632" y="45134"/>
                        <a:pt x="24403" y="44842"/>
                        <a:pt x="24992" y="44259"/>
                      </a:cubicBezTo>
                      <a:lnTo>
                        <a:pt x="44542" y="24697"/>
                      </a:lnTo>
                      <a:cubicBezTo>
                        <a:pt x="45721" y="23518"/>
                        <a:pt x="45721" y="21613"/>
                        <a:pt x="44542" y="20446"/>
                      </a:cubicBezTo>
                      <a:lnTo>
                        <a:pt x="36684" y="12576"/>
                      </a:lnTo>
                      <a:cubicBezTo>
                        <a:pt x="36267" y="12171"/>
                        <a:pt x="36363" y="11481"/>
                        <a:pt x="36851" y="11171"/>
                      </a:cubicBezTo>
                      <a:cubicBezTo>
                        <a:pt x="37565" y="10719"/>
                        <a:pt x="38327" y="10350"/>
                        <a:pt x="39125" y="10052"/>
                      </a:cubicBezTo>
                      <a:cubicBezTo>
                        <a:pt x="39613" y="9874"/>
                        <a:pt x="40054" y="9552"/>
                        <a:pt x="40399" y="9100"/>
                      </a:cubicBezTo>
                      <a:cubicBezTo>
                        <a:pt x="41173" y="8099"/>
                        <a:pt x="41220" y="6778"/>
                        <a:pt x="40518" y="5730"/>
                      </a:cubicBezTo>
                      <a:cubicBezTo>
                        <a:pt x="39932" y="4868"/>
                        <a:pt x="39013" y="4436"/>
                        <a:pt x="38094" y="4436"/>
                      </a:cubicBezTo>
                      <a:cubicBezTo>
                        <a:pt x="37349" y="4436"/>
                        <a:pt x="36606" y="4720"/>
                        <a:pt x="36041" y="5290"/>
                      </a:cubicBezTo>
                      <a:cubicBezTo>
                        <a:pt x="35732" y="5587"/>
                        <a:pt x="35505" y="5956"/>
                        <a:pt x="35362" y="6337"/>
                      </a:cubicBezTo>
                      <a:cubicBezTo>
                        <a:pt x="35077" y="7123"/>
                        <a:pt x="34720" y="7885"/>
                        <a:pt x="34267" y="8588"/>
                      </a:cubicBezTo>
                      <a:cubicBezTo>
                        <a:pt x="34091" y="8872"/>
                        <a:pt x="33797" y="9021"/>
                        <a:pt x="33498" y="9021"/>
                      </a:cubicBezTo>
                      <a:cubicBezTo>
                        <a:pt x="33271" y="9021"/>
                        <a:pt x="33042" y="8934"/>
                        <a:pt x="32862" y="8754"/>
                      </a:cubicBezTo>
                      <a:lnTo>
                        <a:pt x="24992" y="884"/>
                      </a:lnTo>
                      <a:cubicBezTo>
                        <a:pt x="24403" y="295"/>
                        <a:pt x="23632" y="0"/>
                        <a:pt x="22861" y="0"/>
                      </a:cubicBezTo>
                      <a:close/>
                    </a:path>
                  </a:pathLst>
                </a:custGeom>
                <a:solidFill>
                  <a:srgbClr val="4949E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67" name="Google Shape;667;p55"/>
                <p:cNvSpPr/>
                <p:nvPr/>
              </p:nvSpPr>
              <p:spPr>
                <a:xfrm>
                  <a:off x="3885623" y="2465897"/>
                  <a:ext cx="287050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43" h="11955" extrusionOk="0">
                      <a:moveTo>
                        <a:pt x="5977" y="0"/>
                      </a:moveTo>
                      <a:cubicBezTo>
                        <a:pt x="2679" y="0"/>
                        <a:pt x="0" y="2679"/>
                        <a:pt x="0" y="5977"/>
                      </a:cubicBezTo>
                      <a:cubicBezTo>
                        <a:pt x="0" y="9275"/>
                        <a:pt x="2679" y="11954"/>
                        <a:pt x="5977" y="11954"/>
                      </a:cubicBezTo>
                      <a:cubicBezTo>
                        <a:pt x="9275" y="11954"/>
                        <a:pt x="11942" y="9275"/>
                        <a:pt x="11942" y="5977"/>
                      </a:cubicBezTo>
                      <a:cubicBezTo>
                        <a:pt x="11942" y="2679"/>
                        <a:pt x="9275" y="0"/>
                        <a:pt x="5977" y="0"/>
                      </a:cubicBezTo>
                      <a:close/>
                    </a:path>
                  </a:pathLst>
                </a:custGeom>
                <a:solidFill>
                  <a:srgbClr val="4949E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668" name="Google Shape;668;p55"/>
              <p:cNvGrpSpPr/>
              <p:nvPr/>
            </p:nvGrpSpPr>
            <p:grpSpPr>
              <a:xfrm>
                <a:off x="4151137" y="2732796"/>
                <a:ext cx="374986" cy="374572"/>
                <a:chOff x="3752358" y="3817349"/>
                <a:chExt cx="346056" cy="345674"/>
              </a:xfrm>
            </p:grpSpPr>
            <p:sp>
              <p:nvSpPr>
                <p:cNvPr id="669" name="Google Shape;669;p55"/>
                <p:cNvSpPr/>
                <p:nvPr/>
              </p:nvSpPr>
              <p:spPr>
                <a:xfrm>
                  <a:off x="3752358" y="3817349"/>
                  <a:ext cx="346056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2" h="10860" extrusionOk="0">
                      <a:moveTo>
                        <a:pt x="5430" y="334"/>
                      </a:moveTo>
                      <a:cubicBezTo>
                        <a:pt x="8252" y="334"/>
                        <a:pt x="10526" y="2608"/>
                        <a:pt x="10526" y="5430"/>
                      </a:cubicBezTo>
                      <a:cubicBezTo>
                        <a:pt x="10526" y="8240"/>
                        <a:pt x="8228" y="10514"/>
                        <a:pt x="5430" y="10514"/>
                      </a:cubicBezTo>
                      <a:cubicBezTo>
                        <a:pt x="2620" y="10514"/>
                        <a:pt x="346" y="8240"/>
                        <a:pt x="346" y="5430"/>
                      </a:cubicBezTo>
                      <a:cubicBezTo>
                        <a:pt x="346" y="2608"/>
                        <a:pt x="2620" y="334"/>
                        <a:pt x="5430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2" y="10859"/>
                        <a:pt x="8252" y="10300"/>
                        <a:pt x="9276" y="9264"/>
                      </a:cubicBezTo>
                      <a:cubicBezTo>
                        <a:pt x="10300" y="8240"/>
                        <a:pt x="10871" y="6871"/>
                        <a:pt x="10871" y="5430"/>
                      </a:cubicBezTo>
                      <a:cubicBezTo>
                        <a:pt x="10871" y="3989"/>
                        <a:pt x="10300" y="2620"/>
                        <a:pt x="9276" y="1584"/>
                      </a:cubicBezTo>
                      <a:cubicBezTo>
                        <a:pt x="8252" y="560"/>
                        <a:pt x="6882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70" name="Google Shape;670;p55"/>
                <p:cNvSpPr/>
                <p:nvPr/>
              </p:nvSpPr>
              <p:spPr>
                <a:xfrm>
                  <a:off x="3831933" y="3955682"/>
                  <a:ext cx="47809" cy="120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2" h="3787" extrusionOk="0">
                      <a:moveTo>
                        <a:pt x="1168" y="346"/>
                      </a:moveTo>
                      <a:lnTo>
                        <a:pt x="1168" y="3430"/>
                      </a:lnTo>
                      <a:lnTo>
                        <a:pt x="358" y="3430"/>
                      </a:lnTo>
                      <a:lnTo>
                        <a:pt x="358" y="346"/>
                      </a:lnTo>
                      <a:close/>
                      <a:moveTo>
                        <a:pt x="180" y="1"/>
                      </a:moveTo>
                      <a:cubicBezTo>
                        <a:pt x="96" y="1"/>
                        <a:pt x="1" y="72"/>
                        <a:pt x="1" y="179"/>
                      </a:cubicBezTo>
                      <a:lnTo>
                        <a:pt x="1" y="3608"/>
                      </a:lnTo>
                      <a:cubicBezTo>
                        <a:pt x="1" y="3703"/>
                        <a:pt x="72" y="3787"/>
                        <a:pt x="180" y="3787"/>
                      </a:cubicBezTo>
                      <a:lnTo>
                        <a:pt x="1323" y="3787"/>
                      </a:lnTo>
                      <a:cubicBezTo>
                        <a:pt x="1418" y="3787"/>
                        <a:pt x="1501" y="3715"/>
                        <a:pt x="1501" y="3608"/>
                      </a:cubicBezTo>
                      <a:lnTo>
                        <a:pt x="1501" y="179"/>
                      </a:lnTo>
                      <a:cubicBezTo>
                        <a:pt x="1501" y="72"/>
                        <a:pt x="1430" y="1"/>
                        <a:pt x="1323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71" name="Google Shape;671;p55"/>
                <p:cNvSpPr/>
                <p:nvPr/>
              </p:nvSpPr>
              <p:spPr>
                <a:xfrm>
                  <a:off x="3824739" y="3890112"/>
                  <a:ext cx="55002" cy="550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8" h="1728" extrusionOk="0">
                      <a:moveTo>
                        <a:pt x="870" y="334"/>
                      </a:moveTo>
                      <a:cubicBezTo>
                        <a:pt x="1156" y="334"/>
                        <a:pt x="1394" y="572"/>
                        <a:pt x="1394" y="846"/>
                      </a:cubicBezTo>
                      <a:cubicBezTo>
                        <a:pt x="1394" y="1132"/>
                        <a:pt x="1156" y="1370"/>
                        <a:pt x="870" y="1370"/>
                      </a:cubicBezTo>
                      <a:cubicBezTo>
                        <a:pt x="584" y="1370"/>
                        <a:pt x="346" y="1132"/>
                        <a:pt x="346" y="846"/>
                      </a:cubicBezTo>
                      <a:cubicBezTo>
                        <a:pt x="346" y="572"/>
                        <a:pt x="584" y="334"/>
                        <a:pt x="870" y="334"/>
                      </a:cubicBezTo>
                      <a:close/>
                      <a:moveTo>
                        <a:pt x="870" y="1"/>
                      </a:moveTo>
                      <a:cubicBezTo>
                        <a:pt x="394" y="1"/>
                        <a:pt x="1" y="394"/>
                        <a:pt x="1" y="870"/>
                      </a:cubicBezTo>
                      <a:cubicBezTo>
                        <a:pt x="1" y="1346"/>
                        <a:pt x="394" y="1727"/>
                        <a:pt x="870" y="1727"/>
                      </a:cubicBezTo>
                      <a:cubicBezTo>
                        <a:pt x="1346" y="1727"/>
                        <a:pt x="1727" y="1334"/>
                        <a:pt x="1727" y="870"/>
                      </a:cubicBezTo>
                      <a:cubicBezTo>
                        <a:pt x="1727" y="394"/>
                        <a:pt x="1346" y="1"/>
                        <a:pt x="87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72" name="Google Shape;672;p55"/>
                <p:cNvSpPr/>
                <p:nvPr/>
              </p:nvSpPr>
              <p:spPr>
                <a:xfrm>
                  <a:off x="3904696" y="3955682"/>
                  <a:ext cx="128148" cy="120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6" h="3787" extrusionOk="0">
                      <a:moveTo>
                        <a:pt x="191" y="1"/>
                      </a:moveTo>
                      <a:cubicBezTo>
                        <a:pt x="96" y="1"/>
                        <a:pt x="1" y="72"/>
                        <a:pt x="1" y="179"/>
                      </a:cubicBezTo>
                      <a:lnTo>
                        <a:pt x="1" y="3608"/>
                      </a:lnTo>
                      <a:cubicBezTo>
                        <a:pt x="1" y="3703"/>
                        <a:pt x="84" y="3787"/>
                        <a:pt x="191" y="3787"/>
                      </a:cubicBezTo>
                      <a:lnTo>
                        <a:pt x="1334" y="3787"/>
                      </a:lnTo>
                      <a:cubicBezTo>
                        <a:pt x="1418" y="3787"/>
                        <a:pt x="1513" y="3715"/>
                        <a:pt x="1513" y="3608"/>
                      </a:cubicBezTo>
                      <a:lnTo>
                        <a:pt x="1513" y="2382"/>
                      </a:lnTo>
                      <a:cubicBezTo>
                        <a:pt x="1513" y="1977"/>
                        <a:pt x="1596" y="1501"/>
                        <a:pt x="2037" y="1501"/>
                      </a:cubicBezTo>
                      <a:cubicBezTo>
                        <a:pt x="2347" y="1501"/>
                        <a:pt x="2477" y="1763"/>
                        <a:pt x="2525" y="2060"/>
                      </a:cubicBezTo>
                      <a:cubicBezTo>
                        <a:pt x="2537" y="2156"/>
                        <a:pt x="2608" y="2215"/>
                        <a:pt x="2692" y="2215"/>
                      </a:cubicBezTo>
                      <a:cubicBezTo>
                        <a:pt x="2787" y="2215"/>
                        <a:pt x="2870" y="2120"/>
                        <a:pt x="2847" y="2025"/>
                      </a:cubicBezTo>
                      <a:cubicBezTo>
                        <a:pt x="2763" y="1465"/>
                        <a:pt x="2477" y="1155"/>
                        <a:pt x="2013" y="1155"/>
                      </a:cubicBezTo>
                      <a:cubicBezTo>
                        <a:pt x="1465" y="1155"/>
                        <a:pt x="1156" y="1608"/>
                        <a:pt x="1156" y="2382"/>
                      </a:cubicBezTo>
                      <a:lnTo>
                        <a:pt x="1156" y="3430"/>
                      </a:lnTo>
                      <a:lnTo>
                        <a:pt x="346" y="3430"/>
                      </a:lnTo>
                      <a:lnTo>
                        <a:pt x="346" y="358"/>
                      </a:lnTo>
                      <a:lnTo>
                        <a:pt x="918" y="358"/>
                      </a:lnTo>
                      <a:lnTo>
                        <a:pt x="918" y="572"/>
                      </a:lnTo>
                      <a:cubicBezTo>
                        <a:pt x="918" y="632"/>
                        <a:pt x="930" y="679"/>
                        <a:pt x="977" y="715"/>
                      </a:cubicBezTo>
                      <a:cubicBezTo>
                        <a:pt x="1007" y="733"/>
                        <a:pt x="1043" y="742"/>
                        <a:pt x="1078" y="742"/>
                      </a:cubicBezTo>
                      <a:cubicBezTo>
                        <a:pt x="1114" y="742"/>
                        <a:pt x="1150" y="733"/>
                        <a:pt x="1180" y="715"/>
                      </a:cubicBezTo>
                      <a:cubicBezTo>
                        <a:pt x="1477" y="477"/>
                        <a:pt x="1835" y="358"/>
                        <a:pt x="2227" y="358"/>
                      </a:cubicBezTo>
                      <a:cubicBezTo>
                        <a:pt x="3204" y="358"/>
                        <a:pt x="3656" y="1191"/>
                        <a:pt x="3656" y="2001"/>
                      </a:cubicBezTo>
                      <a:lnTo>
                        <a:pt x="3656" y="3430"/>
                      </a:lnTo>
                      <a:lnTo>
                        <a:pt x="2847" y="3430"/>
                      </a:lnTo>
                      <a:lnTo>
                        <a:pt x="2847" y="2870"/>
                      </a:lnTo>
                      <a:cubicBezTo>
                        <a:pt x="2847" y="2775"/>
                        <a:pt x="2775" y="2703"/>
                        <a:pt x="2692" y="2703"/>
                      </a:cubicBezTo>
                      <a:cubicBezTo>
                        <a:pt x="2597" y="2703"/>
                        <a:pt x="2525" y="2775"/>
                        <a:pt x="2525" y="2870"/>
                      </a:cubicBezTo>
                      <a:lnTo>
                        <a:pt x="2525" y="3596"/>
                      </a:lnTo>
                      <a:cubicBezTo>
                        <a:pt x="2525" y="3691"/>
                        <a:pt x="2597" y="3775"/>
                        <a:pt x="2704" y="3775"/>
                      </a:cubicBezTo>
                      <a:lnTo>
                        <a:pt x="3847" y="3775"/>
                      </a:lnTo>
                      <a:cubicBezTo>
                        <a:pt x="3942" y="3775"/>
                        <a:pt x="4025" y="3703"/>
                        <a:pt x="4025" y="3596"/>
                      </a:cubicBezTo>
                      <a:lnTo>
                        <a:pt x="4025" y="1989"/>
                      </a:lnTo>
                      <a:cubicBezTo>
                        <a:pt x="4025" y="810"/>
                        <a:pt x="3299" y="1"/>
                        <a:pt x="2239" y="1"/>
                      </a:cubicBezTo>
                      <a:cubicBezTo>
                        <a:pt x="1894" y="1"/>
                        <a:pt x="1573" y="84"/>
                        <a:pt x="1275" y="251"/>
                      </a:cubicBezTo>
                      <a:lnTo>
                        <a:pt x="1275" y="179"/>
                      </a:lnTo>
                      <a:cubicBezTo>
                        <a:pt x="1275" y="84"/>
                        <a:pt x="1204" y="1"/>
                        <a:pt x="1096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673" name="Google Shape;673;p55"/>
            <p:cNvGrpSpPr/>
            <p:nvPr/>
          </p:nvGrpSpPr>
          <p:grpSpPr>
            <a:xfrm>
              <a:off x="7034853" y="3222917"/>
              <a:ext cx="956596" cy="944252"/>
              <a:chOff x="4349489" y="2960313"/>
              <a:chExt cx="1098904" cy="1084724"/>
            </a:xfrm>
          </p:grpSpPr>
          <p:grpSp>
            <p:nvGrpSpPr>
              <p:cNvPr id="674" name="Google Shape;674;p55"/>
              <p:cNvGrpSpPr/>
              <p:nvPr/>
            </p:nvGrpSpPr>
            <p:grpSpPr>
              <a:xfrm>
                <a:off x="4349489" y="2960313"/>
                <a:ext cx="1098904" cy="1084724"/>
                <a:chOff x="4349489" y="2960313"/>
                <a:chExt cx="1098904" cy="1084724"/>
              </a:xfrm>
            </p:grpSpPr>
            <p:sp>
              <p:nvSpPr>
                <p:cNvPr id="675" name="Google Shape;675;p55"/>
                <p:cNvSpPr/>
                <p:nvPr/>
              </p:nvSpPr>
              <p:spPr>
                <a:xfrm>
                  <a:off x="4349489" y="2960313"/>
                  <a:ext cx="1098904" cy="10847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1" extrusionOk="0">
                      <a:moveTo>
                        <a:pt x="22862" y="0"/>
                      </a:moveTo>
                      <a:cubicBezTo>
                        <a:pt x="22092" y="0"/>
                        <a:pt x="21324" y="295"/>
                        <a:pt x="20741" y="884"/>
                      </a:cubicBezTo>
                      <a:lnTo>
                        <a:pt x="12871" y="8743"/>
                      </a:lnTo>
                      <a:cubicBezTo>
                        <a:pt x="12697" y="8917"/>
                        <a:pt x="12470" y="9001"/>
                        <a:pt x="12243" y="9001"/>
                      </a:cubicBezTo>
                      <a:cubicBezTo>
                        <a:pt x="11942" y="9001"/>
                        <a:pt x="11642" y="8854"/>
                        <a:pt x="11466" y="8576"/>
                      </a:cubicBezTo>
                      <a:cubicBezTo>
                        <a:pt x="11014" y="7861"/>
                        <a:pt x="10645" y="7099"/>
                        <a:pt x="10347" y="6302"/>
                      </a:cubicBezTo>
                      <a:cubicBezTo>
                        <a:pt x="10168" y="5814"/>
                        <a:pt x="9847" y="5373"/>
                        <a:pt x="9394" y="5028"/>
                      </a:cubicBezTo>
                      <a:cubicBezTo>
                        <a:pt x="8866" y="4619"/>
                        <a:pt x="8248" y="4413"/>
                        <a:pt x="7630" y="4413"/>
                      </a:cubicBezTo>
                      <a:cubicBezTo>
                        <a:pt x="7078" y="4413"/>
                        <a:pt x="6525" y="4577"/>
                        <a:pt x="6037" y="4909"/>
                      </a:cubicBezTo>
                      <a:cubicBezTo>
                        <a:pt x="4465" y="5968"/>
                        <a:pt x="4310" y="8123"/>
                        <a:pt x="5584" y="9385"/>
                      </a:cubicBezTo>
                      <a:cubicBezTo>
                        <a:pt x="5894" y="9695"/>
                        <a:pt x="6251" y="9921"/>
                        <a:pt x="6632" y="10064"/>
                      </a:cubicBezTo>
                      <a:cubicBezTo>
                        <a:pt x="7418" y="10350"/>
                        <a:pt x="8180" y="10707"/>
                        <a:pt x="8882" y="11159"/>
                      </a:cubicBezTo>
                      <a:cubicBezTo>
                        <a:pt x="9382" y="11469"/>
                        <a:pt x="9466" y="12148"/>
                        <a:pt x="9049" y="12564"/>
                      </a:cubicBezTo>
                      <a:lnTo>
                        <a:pt x="1179" y="20434"/>
                      </a:lnTo>
                      <a:cubicBezTo>
                        <a:pt x="0" y="21613"/>
                        <a:pt x="0" y="23518"/>
                        <a:pt x="1179" y="24697"/>
                      </a:cubicBezTo>
                      <a:lnTo>
                        <a:pt x="20741" y="44247"/>
                      </a:lnTo>
                      <a:cubicBezTo>
                        <a:pt x="21324" y="44836"/>
                        <a:pt x="22092" y="45131"/>
                        <a:pt x="22862" y="45131"/>
                      </a:cubicBezTo>
                      <a:cubicBezTo>
                        <a:pt x="23631" y="45131"/>
                        <a:pt x="24402" y="44836"/>
                        <a:pt x="24992" y="44247"/>
                      </a:cubicBezTo>
                      <a:lnTo>
                        <a:pt x="44554" y="24697"/>
                      </a:lnTo>
                      <a:cubicBezTo>
                        <a:pt x="45720" y="23518"/>
                        <a:pt x="45720" y="21613"/>
                        <a:pt x="44554" y="2043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FCBD2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76" name="Google Shape;676;p55"/>
                <p:cNvSpPr/>
                <p:nvPr/>
              </p:nvSpPr>
              <p:spPr>
                <a:xfrm>
                  <a:off x="5065741" y="3026769"/>
                  <a:ext cx="287338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55" extrusionOk="0">
                      <a:moveTo>
                        <a:pt x="5978" y="1"/>
                      </a:moveTo>
                      <a:cubicBezTo>
                        <a:pt x="2680" y="1"/>
                        <a:pt x="1" y="2679"/>
                        <a:pt x="1" y="5978"/>
                      </a:cubicBezTo>
                      <a:cubicBezTo>
                        <a:pt x="1" y="9276"/>
                        <a:pt x="2680" y="11954"/>
                        <a:pt x="5978" y="11954"/>
                      </a:cubicBezTo>
                      <a:cubicBezTo>
                        <a:pt x="9276" y="11954"/>
                        <a:pt x="11955" y="9276"/>
                        <a:pt x="11955" y="5978"/>
                      </a:cubicBezTo>
                      <a:cubicBezTo>
                        <a:pt x="11955" y="2679"/>
                        <a:pt x="9276" y="1"/>
                        <a:pt x="5978" y="1"/>
                      </a:cubicBezTo>
                      <a:close/>
                    </a:path>
                  </a:pathLst>
                </a:custGeom>
                <a:solidFill>
                  <a:srgbClr val="FCBD2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677" name="Google Shape;677;p55"/>
              <p:cNvGrpSpPr/>
              <p:nvPr/>
            </p:nvGrpSpPr>
            <p:grpSpPr>
              <a:xfrm>
                <a:off x="4732657" y="3315384"/>
                <a:ext cx="374952" cy="374572"/>
                <a:chOff x="4201447" y="3817349"/>
                <a:chExt cx="346024" cy="345674"/>
              </a:xfrm>
            </p:grpSpPr>
            <p:sp>
              <p:nvSpPr>
                <p:cNvPr id="678" name="Google Shape;678;p55"/>
                <p:cNvSpPr/>
                <p:nvPr/>
              </p:nvSpPr>
              <p:spPr>
                <a:xfrm>
                  <a:off x="4201447" y="3817349"/>
                  <a:ext cx="346024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1" h="10860" extrusionOk="0">
                      <a:moveTo>
                        <a:pt x="5430" y="334"/>
                      </a:moveTo>
                      <a:cubicBezTo>
                        <a:pt x="8252" y="334"/>
                        <a:pt x="10526" y="2608"/>
                        <a:pt x="10526" y="5430"/>
                      </a:cubicBezTo>
                      <a:cubicBezTo>
                        <a:pt x="10526" y="8240"/>
                        <a:pt x="8252" y="10514"/>
                        <a:pt x="5430" y="10514"/>
                      </a:cubicBezTo>
                      <a:cubicBezTo>
                        <a:pt x="2620" y="10514"/>
                        <a:pt x="346" y="8240"/>
                        <a:pt x="346" y="5430"/>
                      </a:cubicBezTo>
                      <a:cubicBezTo>
                        <a:pt x="346" y="2608"/>
                        <a:pt x="2620" y="334"/>
                        <a:pt x="5430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2" y="10859"/>
                        <a:pt x="8252" y="10300"/>
                        <a:pt x="9276" y="9264"/>
                      </a:cubicBezTo>
                      <a:cubicBezTo>
                        <a:pt x="10299" y="8240"/>
                        <a:pt x="10871" y="6871"/>
                        <a:pt x="10871" y="5430"/>
                      </a:cubicBezTo>
                      <a:cubicBezTo>
                        <a:pt x="10871" y="3989"/>
                        <a:pt x="10299" y="2620"/>
                        <a:pt x="9276" y="1584"/>
                      </a:cubicBezTo>
                      <a:cubicBezTo>
                        <a:pt x="8252" y="560"/>
                        <a:pt x="6882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79" name="Google Shape;679;p55"/>
                <p:cNvSpPr/>
                <p:nvPr/>
              </p:nvSpPr>
              <p:spPr>
                <a:xfrm>
                  <a:off x="4271569" y="3904531"/>
                  <a:ext cx="227394" cy="185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44" h="5835" extrusionOk="0">
                      <a:moveTo>
                        <a:pt x="4620" y="0"/>
                      </a:moveTo>
                      <a:cubicBezTo>
                        <a:pt x="3727" y="0"/>
                        <a:pt x="2977" y="691"/>
                        <a:pt x="2905" y="1572"/>
                      </a:cubicBezTo>
                      <a:cubicBezTo>
                        <a:pt x="2727" y="1548"/>
                        <a:pt x="2358" y="1441"/>
                        <a:pt x="2262" y="1405"/>
                      </a:cubicBezTo>
                      <a:cubicBezTo>
                        <a:pt x="1643" y="1203"/>
                        <a:pt x="1072" y="810"/>
                        <a:pt x="631" y="322"/>
                      </a:cubicBezTo>
                      <a:cubicBezTo>
                        <a:pt x="596" y="298"/>
                        <a:pt x="572" y="274"/>
                        <a:pt x="524" y="262"/>
                      </a:cubicBezTo>
                      <a:cubicBezTo>
                        <a:pt x="517" y="261"/>
                        <a:pt x="509" y="260"/>
                        <a:pt x="501" y="260"/>
                      </a:cubicBezTo>
                      <a:cubicBezTo>
                        <a:pt x="436" y="260"/>
                        <a:pt x="367" y="304"/>
                        <a:pt x="346" y="357"/>
                      </a:cubicBezTo>
                      <a:cubicBezTo>
                        <a:pt x="238" y="572"/>
                        <a:pt x="179" y="810"/>
                        <a:pt x="179" y="1048"/>
                      </a:cubicBezTo>
                      <a:cubicBezTo>
                        <a:pt x="179" y="1393"/>
                        <a:pt x="286" y="1727"/>
                        <a:pt x="476" y="1977"/>
                      </a:cubicBezTo>
                      <a:cubicBezTo>
                        <a:pt x="466" y="1975"/>
                        <a:pt x="456" y="1974"/>
                        <a:pt x="446" y="1974"/>
                      </a:cubicBezTo>
                      <a:cubicBezTo>
                        <a:pt x="397" y="1974"/>
                        <a:pt x="349" y="1997"/>
                        <a:pt x="310" y="2036"/>
                      </a:cubicBezTo>
                      <a:cubicBezTo>
                        <a:pt x="286" y="2060"/>
                        <a:pt x="286" y="2108"/>
                        <a:pt x="274" y="2143"/>
                      </a:cubicBezTo>
                      <a:lnTo>
                        <a:pt x="274" y="2203"/>
                      </a:lnTo>
                      <a:cubicBezTo>
                        <a:pt x="274" y="2655"/>
                        <a:pt x="476" y="3072"/>
                        <a:pt x="822" y="3358"/>
                      </a:cubicBezTo>
                      <a:cubicBezTo>
                        <a:pt x="786" y="3370"/>
                        <a:pt x="774" y="3405"/>
                        <a:pt x="762" y="3417"/>
                      </a:cubicBezTo>
                      <a:cubicBezTo>
                        <a:pt x="750" y="3465"/>
                        <a:pt x="727" y="3513"/>
                        <a:pt x="750" y="3548"/>
                      </a:cubicBezTo>
                      <a:cubicBezTo>
                        <a:pt x="893" y="4024"/>
                        <a:pt x="1262" y="4405"/>
                        <a:pt x="1727" y="4548"/>
                      </a:cubicBezTo>
                      <a:cubicBezTo>
                        <a:pt x="1310" y="4798"/>
                        <a:pt x="834" y="4941"/>
                        <a:pt x="334" y="4941"/>
                      </a:cubicBezTo>
                      <a:lnTo>
                        <a:pt x="191" y="4941"/>
                      </a:lnTo>
                      <a:cubicBezTo>
                        <a:pt x="107" y="4941"/>
                        <a:pt x="36" y="5001"/>
                        <a:pt x="12" y="5084"/>
                      </a:cubicBezTo>
                      <a:cubicBezTo>
                        <a:pt x="0" y="5156"/>
                        <a:pt x="48" y="5239"/>
                        <a:pt x="107" y="5263"/>
                      </a:cubicBezTo>
                      <a:cubicBezTo>
                        <a:pt x="727" y="5632"/>
                        <a:pt x="1465" y="5834"/>
                        <a:pt x="2191" y="5834"/>
                      </a:cubicBezTo>
                      <a:cubicBezTo>
                        <a:pt x="3072" y="5834"/>
                        <a:pt x="3905" y="5560"/>
                        <a:pt x="4596" y="5060"/>
                      </a:cubicBezTo>
                      <a:cubicBezTo>
                        <a:pt x="4691" y="5001"/>
                        <a:pt x="4691" y="4858"/>
                        <a:pt x="4620" y="4786"/>
                      </a:cubicBezTo>
                      <a:cubicBezTo>
                        <a:pt x="4587" y="4754"/>
                        <a:pt x="4544" y="4735"/>
                        <a:pt x="4499" y="4735"/>
                      </a:cubicBezTo>
                      <a:cubicBezTo>
                        <a:pt x="4463" y="4735"/>
                        <a:pt x="4426" y="4748"/>
                        <a:pt x="4394" y="4775"/>
                      </a:cubicBezTo>
                      <a:cubicBezTo>
                        <a:pt x="3763" y="5215"/>
                        <a:pt x="3013" y="5489"/>
                        <a:pt x="2191" y="5489"/>
                      </a:cubicBezTo>
                      <a:cubicBezTo>
                        <a:pt x="1727" y="5489"/>
                        <a:pt x="1262" y="5394"/>
                        <a:pt x="846" y="5239"/>
                      </a:cubicBezTo>
                      <a:cubicBezTo>
                        <a:pt x="1369" y="5144"/>
                        <a:pt x="1846" y="4917"/>
                        <a:pt x="2262" y="4584"/>
                      </a:cubicBezTo>
                      <a:cubicBezTo>
                        <a:pt x="2310" y="4536"/>
                        <a:pt x="2334" y="4477"/>
                        <a:pt x="2322" y="4417"/>
                      </a:cubicBezTo>
                      <a:cubicBezTo>
                        <a:pt x="2310" y="4346"/>
                        <a:pt x="2239" y="4286"/>
                        <a:pt x="2155" y="4286"/>
                      </a:cubicBezTo>
                      <a:cubicBezTo>
                        <a:pt x="1739" y="4263"/>
                        <a:pt x="1369" y="4048"/>
                        <a:pt x="1167" y="3691"/>
                      </a:cubicBezTo>
                      <a:cubicBezTo>
                        <a:pt x="1250" y="3691"/>
                        <a:pt x="1358" y="3667"/>
                        <a:pt x="1441" y="3643"/>
                      </a:cubicBezTo>
                      <a:cubicBezTo>
                        <a:pt x="1524" y="3632"/>
                        <a:pt x="1584" y="3572"/>
                        <a:pt x="1584" y="3489"/>
                      </a:cubicBezTo>
                      <a:cubicBezTo>
                        <a:pt x="1596" y="3405"/>
                        <a:pt x="1536" y="3334"/>
                        <a:pt x="1441" y="3298"/>
                      </a:cubicBezTo>
                      <a:cubicBezTo>
                        <a:pt x="1000" y="3191"/>
                        <a:pt x="667" y="2822"/>
                        <a:pt x="596" y="2381"/>
                      </a:cubicBezTo>
                      <a:lnTo>
                        <a:pt x="596" y="2381"/>
                      </a:lnTo>
                      <a:cubicBezTo>
                        <a:pt x="727" y="2405"/>
                        <a:pt x="869" y="2417"/>
                        <a:pt x="1000" y="2417"/>
                      </a:cubicBezTo>
                      <a:cubicBezTo>
                        <a:pt x="1084" y="2417"/>
                        <a:pt x="1143" y="2358"/>
                        <a:pt x="1167" y="2274"/>
                      </a:cubicBezTo>
                      <a:cubicBezTo>
                        <a:pt x="1179" y="2203"/>
                        <a:pt x="1131" y="2143"/>
                        <a:pt x="1072" y="2108"/>
                      </a:cubicBezTo>
                      <a:cubicBezTo>
                        <a:pt x="703" y="1881"/>
                        <a:pt x="476" y="1488"/>
                        <a:pt x="476" y="1048"/>
                      </a:cubicBezTo>
                      <a:cubicBezTo>
                        <a:pt x="476" y="953"/>
                        <a:pt x="488" y="846"/>
                        <a:pt x="524" y="738"/>
                      </a:cubicBezTo>
                      <a:cubicBezTo>
                        <a:pt x="965" y="1191"/>
                        <a:pt x="1524" y="1524"/>
                        <a:pt x="2120" y="1727"/>
                      </a:cubicBezTo>
                      <a:cubicBezTo>
                        <a:pt x="2120" y="1727"/>
                        <a:pt x="2715" y="1905"/>
                        <a:pt x="2929" y="1917"/>
                      </a:cubicBezTo>
                      <a:lnTo>
                        <a:pt x="3024" y="1917"/>
                      </a:lnTo>
                      <a:cubicBezTo>
                        <a:pt x="3096" y="1917"/>
                        <a:pt x="3167" y="1869"/>
                        <a:pt x="3191" y="1798"/>
                      </a:cubicBezTo>
                      <a:cubicBezTo>
                        <a:pt x="3203" y="1786"/>
                        <a:pt x="3203" y="1750"/>
                        <a:pt x="3203" y="1738"/>
                      </a:cubicBezTo>
                      <a:lnTo>
                        <a:pt x="3203" y="1703"/>
                      </a:lnTo>
                      <a:cubicBezTo>
                        <a:pt x="3203" y="953"/>
                        <a:pt x="3810" y="334"/>
                        <a:pt x="4572" y="334"/>
                      </a:cubicBezTo>
                      <a:cubicBezTo>
                        <a:pt x="4941" y="334"/>
                        <a:pt x="5287" y="488"/>
                        <a:pt x="5549" y="750"/>
                      </a:cubicBezTo>
                      <a:cubicBezTo>
                        <a:pt x="5585" y="787"/>
                        <a:pt x="5621" y="802"/>
                        <a:pt x="5663" y="802"/>
                      </a:cubicBezTo>
                      <a:cubicBezTo>
                        <a:pt x="5676" y="802"/>
                        <a:pt x="5689" y="801"/>
                        <a:pt x="5703" y="798"/>
                      </a:cubicBezTo>
                      <a:cubicBezTo>
                        <a:pt x="5882" y="762"/>
                        <a:pt x="6049" y="738"/>
                        <a:pt x="6203" y="679"/>
                      </a:cubicBezTo>
                      <a:lnTo>
                        <a:pt x="6203" y="679"/>
                      </a:lnTo>
                      <a:cubicBezTo>
                        <a:pt x="6120" y="762"/>
                        <a:pt x="6013" y="857"/>
                        <a:pt x="5894" y="917"/>
                      </a:cubicBezTo>
                      <a:cubicBezTo>
                        <a:pt x="5822" y="965"/>
                        <a:pt x="5787" y="1048"/>
                        <a:pt x="5822" y="1143"/>
                      </a:cubicBezTo>
                      <a:cubicBezTo>
                        <a:pt x="5846" y="1203"/>
                        <a:pt x="5930" y="1250"/>
                        <a:pt x="6001" y="1250"/>
                      </a:cubicBezTo>
                      <a:cubicBezTo>
                        <a:pt x="6144" y="1227"/>
                        <a:pt x="6287" y="1215"/>
                        <a:pt x="6418" y="1167"/>
                      </a:cubicBezTo>
                      <a:lnTo>
                        <a:pt x="6418" y="1167"/>
                      </a:lnTo>
                      <a:cubicBezTo>
                        <a:pt x="6299" y="1286"/>
                        <a:pt x="6168" y="1405"/>
                        <a:pt x="6013" y="1512"/>
                      </a:cubicBezTo>
                      <a:cubicBezTo>
                        <a:pt x="5965" y="1548"/>
                        <a:pt x="5941" y="1608"/>
                        <a:pt x="5941" y="1655"/>
                      </a:cubicBezTo>
                      <a:lnTo>
                        <a:pt x="5941" y="1679"/>
                      </a:lnTo>
                      <a:lnTo>
                        <a:pt x="5941" y="1703"/>
                      </a:lnTo>
                      <a:lnTo>
                        <a:pt x="5941" y="1727"/>
                      </a:lnTo>
                      <a:cubicBezTo>
                        <a:pt x="5941" y="2691"/>
                        <a:pt x="5572" y="3572"/>
                        <a:pt x="4977" y="4227"/>
                      </a:cubicBezTo>
                      <a:cubicBezTo>
                        <a:pt x="4918" y="4298"/>
                        <a:pt x="4918" y="4405"/>
                        <a:pt x="4977" y="4465"/>
                      </a:cubicBezTo>
                      <a:cubicBezTo>
                        <a:pt x="5011" y="4499"/>
                        <a:pt x="5053" y="4514"/>
                        <a:pt x="5096" y="4514"/>
                      </a:cubicBezTo>
                      <a:cubicBezTo>
                        <a:pt x="5143" y="4514"/>
                        <a:pt x="5190" y="4496"/>
                        <a:pt x="5227" y="4465"/>
                      </a:cubicBezTo>
                      <a:cubicBezTo>
                        <a:pt x="5894" y="3715"/>
                        <a:pt x="6263" y="2762"/>
                        <a:pt x="6287" y="1750"/>
                      </a:cubicBezTo>
                      <a:cubicBezTo>
                        <a:pt x="6596" y="1524"/>
                        <a:pt x="6846" y="1250"/>
                        <a:pt x="7061" y="917"/>
                      </a:cubicBezTo>
                      <a:cubicBezTo>
                        <a:pt x="7144" y="857"/>
                        <a:pt x="7132" y="750"/>
                        <a:pt x="7061" y="715"/>
                      </a:cubicBezTo>
                      <a:cubicBezTo>
                        <a:pt x="7029" y="683"/>
                        <a:pt x="6987" y="667"/>
                        <a:pt x="6937" y="667"/>
                      </a:cubicBezTo>
                      <a:cubicBezTo>
                        <a:pt x="6912" y="667"/>
                        <a:pt x="6886" y="671"/>
                        <a:pt x="6858" y="679"/>
                      </a:cubicBezTo>
                      <a:cubicBezTo>
                        <a:pt x="6775" y="726"/>
                        <a:pt x="6680" y="750"/>
                        <a:pt x="6596" y="786"/>
                      </a:cubicBezTo>
                      <a:cubicBezTo>
                        <a:pt x="6680" y="667"/>
                        <a:pt x="6763" y="512"/>
                        <a:pt x="6823" y="369"/>
                      </a:cubicBezTo>
                      <a:cubicBezTo>
                        <a:pt x="6834" y="310"/>
                        <a:pt x="6834" y="238"/>
                        <a:pt x="6787" y="191"/>
                      </a:cubicBezTo>
                      <a:cubicBezTo>
                        <a:pt x="6750" y="153"/>
                        <a:pt x="6703" y="135"/>
                        <a:pt x="6659" y="135"/>
                      </a:cubicBezTo>
                      <a:cubicBezTo>
                        <a:pt x="6632" y="135"/>
                        <a:pt x="6607" y="142"/>
                        <a:pt x="6584" y="155"/>
                      </a:cubicBezTo>
                      <a:cubicBezTo>
                        <a:pt x="6322" y="310"/>
                        <a:pt x="6061" y="393"/>
                        <a:pt x="5775" y="441"/>
                      </a:cubicBezTo>
                      <a:cubicBezTo>
                        <a:pt x="5465" y="143"/>
                        <a:pt x="5048" y="0"/>
                        <a:pt x="462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680" name="Google Shape;680;p55"/>
            <p:cNvGrpSpPr/>
            <p:nvPr/>
          </p:nvGrpSpPr>
          <p:grpSpPr>
            <a:xfrm>
              <a:off x="6529419" y="3711909"/>
              <a:ext cx="956596" cy="944315"/>
              <a:chOff x="3768864" y="3522050"/>
              <a:chExt cx="1098904" cy="1084796"/>
            </a:xfrm>
          </p:grpSpPr>
          <p:grpSp>
            <p:nvGrpSpPr>
              <p:cNvPr id="681" name="Google Shape;681;p55"/>
              <p:cNvGrpSpPr/>
              <p:nvPr/>
            </p:nvGrpSpPr>
            <p:grpSpPr>
              <a:xfrm>
                <a:off x="3768864" y="3522050"/>
                <a:ext cx="1098904" cy="1084796"/>
                <a:chOff x="3768864" y="3522050"/>
                <a:chExt cx="1098904" cy="1084796"/>
              </a:xfrm>
            </p:grpSpPr>
            <p:sp>
              <p:nvSpPr>
                <p:cNvPr id="682" name="Google Shape;682;p55"/>
                <p:cNvSpPr/>
                <p:nvPr/>
              </p:nvSpPr>
              <p:spPr>
                <a:xfrm>
                  <a:off x="3768864" y="3522050"/>
                  <a:ext cx="1098904" cy="1084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4" extrusionOk="0">
                      <a:moveTo>
                        <a:pt x="22862" y="0"/>
                      </a:moveTo>
                      <a:cubicBezTo>
                        <a:pt x="22093" y="0"/>
                        <a:pt x="21325" y="295"/>
                        <a:pt x="20741" y="884"/>
                      </a:cubicBezTo>
                      <a:lnTo>
                        <a:pt x="1179" y="20446"/>
                      </a:lnTo>
                      <a:cubicBezTo>
                        <a:pt x="1" y="21613"/>
                        <a:pt x="1" y="23518"/>
                        <a:pt x="1179" y="24697"/>
                      </a:cubicBezTo>
                      <a:lnTo>
                        <a:pt x="20741" y="44259"/>
                      </a:lnTo>
                      <a:cubicBezTo>
                        <a:pt x="21325" y="44842"/>
                        <a:pt x="22093" y="45134"/>
                        <a:pt x="22862" y="45134"/>
                      </a:cubicBezTo>
                      <a:cubicBezTo>
                        <a:pt x="23631" y="45134"/>
                        <a:pt x="24402" y="44842"/>
                        <a:pt x="24992" y="44259"/>
                      </a:cubicBezTo>
                      <a:lnTo>
                        <a:pt x="44554" y="24697"/>
                      </a:lnTo>
                      <a:cubicBezTo>
                        <a:pt x="45721" y="23518"/>
                        <a:pt x="45721" y="21613"/>
                        <a:pt x="44554" y="20446"/>
                      </a:cubicBezTo>
                      <a:lnTo>
                        <a:pt x="36684" y="12576"/>
                      </a:lnTo>
                      <a:cubicBezTo>
                        <a:pt x="36279" y="12171"/>
                        <a:pt x="36362" y="11481"/>
                        <a:pt x="36850" y="11171"/>
                      </a:cubicBezTo>
                      <a:cubicBezTo>
                        <a:pt x="37565" y="10719"/>
                        <a:pt x="38327" y="10362"/>
                        <a:pt x="39124" y="10052"/>
                      </a:cubicBezTo>
                      <a:cubicBezTo>
                        <a:pt x="39613" y="9874"/>
                        <a:pt x="40053" y="9552"/>
                        <a:pt x="40410" y="9100"/>
                      </a:cubicBezTo>
                      <a:cubicBezTo>
                        <a:pt x="41172" y="8111"/>
                        <a:pt x="41220" y="6778"/>
                        <a:pt x="40518" y="5742"/>
                      </a:cubicBezTo>
                      <a:cubicBezTo>
                        <a:pt x="39931" y="4872"/>
                        <a:pt x="39013" y="4437"/>
                        <a:pt x="38094" y="4437"/>
                      </a:cubicBezTo>
                      <a:cubicBezTo>
                        <a:pt x="37352" y="4437"/>
                        <a:pt x="36610" y="4721"/>
                        <a:pt x="36041" y="5290"/>
                      </a:cubicBezTo>
                      <a:cubicBezTo>
                        <a:pt x="35731" y="5599"/>
                        <a:pt x="35505" y="5956"/>
                        <a:pt x="35362" y="6337"/>
                      </a:cubicBezTo>
                      <a:cubicBezTo>
                        <a:pt x="35076" y="7135"/>
                        <a:pt x="34719" y="7885"/>
                        <a:pt x="34267" y="8588"/>
                      </a:cubicBezTo>
                      <a:cubicBezTo>
                        <a:pt x="34091" y="8872"/>
                        <a:pt x="33796" y="9021"/>
                        <a:pt x="33498" y="9021"/>
                      </a:cubicBezTo>
                      <a:cubicBezTo>
                        <a:pt x="33271" y="9021"/>
                        <a:pt x="33042" y="8934"/>
                        <a:pt x="32862" y="875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EC3A3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83" name="Google Shape;683;p55"/>
                <p:cNvSpPr/>
                <p:nvPr/>
              </p:nvSpPr>
              <p:spPr>
                <a:xfrm>
                  <a:off x="3887041" y="3641743"/>
                  <a:ext cx="287338" cy="2870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42" extrusionOk="0">
                      <a:moveTo>
                        <a:pt x="5978" y="0"/>
                      </a:moveTo>
                      <a:cubicBezTo>
                        <a:pt x="2680" y="0"/>
                        <a:pt x="1" y="2667"/>
                        <a:pt x="1" y="5977"/>
                      </a:cubicBezTo>
                      <a:cubicBezTo>
                        <a:pt x="1" y="9275"/>
                        <a:pt x="2680" y="11942"/>
                        <a:pt x="5978" y="11942"/>
                      </a:cubicBezTo>
                      <a:cubicBezTo>
                        <a:pt x="9276" y="11942"/>
                        <a:pt x="11955" y="9275"/>
                        <a:pt x="11955" y="5977"/>
                      </a:cubicBezTo>
                      <a:cubicBezTo>
                        <a:pt x="11955" y="2667"/>
                        <a:pt x="9276" y="0"/>
                        <a:pt x="5978" y="0"/>
                      </a:cubicBezTo>
                      <a:close/>
                    </a:path>
                  </a:pathLst>
                </a:custGeom>
                <a:solidFill>
                  <a:srgbClr val="EC3A3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684" name="Google Shape;684;p55"/>
              <p:cNvGrpSpPr/>
              <p:nvPr/>
            </p:nvGrpSpPr>
            <p:grpSpPr>
              <a:xfrm>
                <a:off x="4139616" y="3871555"/>
                <a:ext cx="357419" cy="357005"/>
                <a:chOff x="7482229" y="3351230"/>
                <a:chExt cx="357419" cy="357005"/>
              </a:xfrm>
            </p:grpSpPr>
            <p:sp>
              <p:nvSpPr>
                <p:cNvPr id="685" name="Google Shape;685;p55"/>
                <p:cNvSpPr/>
                <p:nvPr/>
              </p:nvSpPr>
              <p:spPr>
                <a:xfrm>
                  <a:off x="7482229" y="3351230"/>
                  <a:ext cx="357419" cy="3570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29" h="11216" extrusionOk="0">
                      <a:moveTo>
                        <a:pt x="5633" y="357"/>
                      </a:moveTo>
                      <a:cubicBezTo>
                        <a:pt x="8538" y="357"/>
                        <a:pt x="10883" y="2703"/>
                        <a:pt x="10883" y="5608"/>
                      </a:cubicBezTo>
                      <a:cubicBezTo>
                        <a:pt x="10883" y="8513"/>
                        <a:pt x="8538" y="10859"/>
                        <a:pt x="5633" y="10859"/>
                      </a:cubicBezTo>
                      <a:cubicBezTo>
                        <a:pt x="2728" y="10859"/>
                        <a:pt x="382" y="8513"/>
                        <a:pt x="382" y="5608"/>
                      </a:cubicBezTo>
                      <a:cubicBezTo>
                        <a:pt x="382" y="2703"/>
                        <a:pt x="2728" y="357"/>
                        <a:pt x="5633" y="357"/>
                      </a:cubicBezTo>
                      <a:close/>
                      <a:moveTo>
                        <a:pt x="5621" y="0"/>
                      </a:moveTo>
                      <a:cubicBezTo>
                        <a:pt x="4109" y="0"/>
                        <a:pt x="2716" y="572"/>
                        <a:pt x="1644" y="1631"/>
                      </a:cubicBezTo>
                      <a:cubicBezTo>
                        <a:pt x="584" y="2691"/>
                        <a:pt x="1" y="4108"/>
                        <a:pt x="1" y="5608"/>
                      </a:cubicBezTo>
                      <a:cubicBezTo>
                        <a:pt x="1" y="7108"/>
                        <a:pt x="584" y="8513"/>
                        <a:pt x="1644" y="9585"/>
                      </a:cubicBezTo>
                      <a:cubicBezTo>
                        <a:pt x="2704" y="10632"/>
                        <a:pt x="4109" y="11216"/>
                        <a:pt x="5621" y="11216"/>
                      </a:cubicBezTo>
                      <a:cubicBezTo>
                        <a:pt x="7121" y="11216"/>
                        <a:pt x="8526" y="10632"/>
                        <a:pt x="9597" y="9585"/>
                      </a:cubicBezTo>
                      <a:cubicBezTo>
                        <a:pt x="10645" y="8525"/>
                        <a:pt x="11229" y="7108"/>
                        <a:pt x="11229" y="5608"/>
                      </a:cubicBezTo>
                      <a:cubicBezTo>
                        <a:pt x="11229" y="4108"/>
                        <a:pt x="10669" y="2703"/>
                        <a:pt x="9597" y="1631"/>
                      </a:cubicBezTo>
                      <a:cubicBezTo>
                        <a:pt x="8538" y="572"/>
                        <a:pt x="7121" y="0"/>
                        <a:pt x="562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86" name="Google Shape;686;p55"/>
                <p:cNvSpPr/>
                <p:nvPr/>
              </p:nvSpPr>
              <p:spPr>
                <a:xfrm>
                  <a:off x="7592138" y="3605616"/>
                  <a:ext cx="137983" cy="325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35" h="1022" extrusionOk="0">
                      <a:moveTo>
                        <a:pt x="202" y="1"/>
                      </a:moveTo>
                      <a:cubicBezTo>
                        <a:pt x="147" y="1"/>
                        <a:pt x="94" y="21"/>
                        <a:pt x="60" y="69"/>
                      </a:cubicBezTo>
                      <a:cubicBezTo>
                        <a:pt x="1" y="140"/>
                        <a:pt x="1" y="259"/>
                        <a:pt x="96" y="319"/>
                      </a:cubicBezTo>
                      <a:cubicBezTo>
                        <a:pt x="644" y="783"/>
                        <a:pt x="1370" y="1021"/>
                        <a:pt x="2168" y="1021"/>
                      </a:cubicBezTo>
                      <a:cubicBezTo>
                        <a:pt x="2954" y="1021"/>
                        <a:pt x="3680" y="771"/>
                        <a:pt x="4239" y="319"/>
                      </a:cubicBezTo>
                      <a:cubicBezTo>
                        <a:pt x="4323" y="259"/>
                        <a:pt x="4335" y="140"/>
                        <a:pt x="4263" y="69"/>
                      </a:cubicBezTo>
                      <a:cubicBezTo>
                        <a:pt x="4228" y="26"/>
                        <a:pt x="4170" y="4"/>
                        <a:pt x="4115" y="4"/>
                      </a:cubicBezTo>
                      <a:cubicBezTo>
                        <a:pt x="4078" y="4"/>
                        <a:pt x="4042" y="14"/>
                        <a:pt x="4013" y="33"/>
                      </a:cubicBezTo>
                      <a:cubicBezTo>
                        <a:pt x="3537" y="438"/>
                        <a:pt x="2882" y="664"/>
                        <a:pt x="2168" y="664"/>
                      </a:cubicBezTo>
                      <a:cubicBezTo>
                        <a:pt x="1465" y="664"/>
                        <a:pt x="810" y="438"/>
                        <a:pt x="322" y="33"/>
                      </a:cubicBezTo>
                      <a:cubicBezTo>
                        <a:pt x="286" y="12"/>
                        <a:pt x="244" y="1"/>
                        <a:pt x="20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87" name="Google Shape;687;p55"/>
                <p:cNvSpPr/>
                <p:nvPr/>
              </p:nvSpPr>
              <p:spPr>
                <a:xfrm>
                  <a:off x="7513709" y="3387962"/>
                  <a:ext cx="295987" cy="2820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9" h="8860" extrusionOk="0">
                      <a:moveTo>
                        <a:pt x="6060" y="370"/>
                      </a:moveTo>
                      <a:cubicBezTo>
                        <a:pt x="6358" y="370"/>
                        <a:pt x="6596" y="608"/>
                        <a:pt x="6596" y="906"/>
                      </a:cubicBezTo>
                      <a:cubicBezTo>
                        <a:pt x="6596" y="1204"/>
                        <a:pt x="6358" y="1442"/>
                        <a:pt x="6060" y="1442"/>
                      </a:cubicBezTo>
                      <a:cubicBezTo>
                        <a:pt x="5763" y="1442"/>
                        <a:pt x="5525" y="1204"/>
                        <a:pt x="5525" y="906"/>
                      </a:cubicBezTo>
                      <a:cubicBezTo>
                        <a:pt x="5525" y="608"/>
                        <a:pt x="5763" y="370"/>
                        <a:pt x="6060" y="370"/>
                      </a:cubicBezTo>
                      <a:close/>
                      <a:moveTo>
                        <a:pt x="1322" y="2989"/>
                      </a:moveTo>
                      <a:cubicBezTo>
                        <a:pt x="1596" y="2989"/>
                        <a:pt x="1834" y="3097"/>
                        <a:pt x="2012" y="3263"/>
                      </a:cubicBezTo>
                      <a:cubicBezTo>
                        <a:pt x="1477" y="3680"/>
                        <a:pt x="1072" y="4240"/>
                        <a:pt x="881" y="4883"/>
                      </a:cubicBezTo>
                      <a:cubicBezTo>
                        <a:pt x="548" y="4716"/>
                        <a:pt x="334" y="4359"/>
                        <a:pt x="334" y="3990"/>
                      </a:cubicBezTo>
                      <a:cubicBezTo>
                        <a:pt x="334" y="3442"/>
                        <a:pt x="774" y="2989"/>
                        <a:pt x="1322" y="2989"/>
                      </a:cubicBezTo>
                      <a:close/>
                      <a:moveTo>
                        <a:pt x="7954" y="2989"/>
                      </a:moveTo>
                      <a:cubicBezTo>
                        <a:pt x="8501" y="2989"/>
                        <a:pt x="8942" y="3442"/>
                        <a:pt x="8942" y="3990"/>
                      </a:cubicBezTo>
                      <a:cubicBezTo>
                        <a:pt x="8966" y="4359"/>
                        <a:pt x="8739" y="4704"/>
                        <a:pt x="8394" y="4883"/>
                      </a:cubicBezTo>
                      <a:cubicBezTo>
                        <a:pt x="8216" y="4240"/>
                        <a:pt x="7811" y="3680"/>
                        <a:pt x="7263" y="3263"/>
                      </a:cubicBezTo>
                      <a:cubicBezTo>
                        <a:pt x="7442" y="3085"/>
                        <a:pt x="7692" y="2989"/>
                        <a:pt x="7954" y="2989"/>
                      </a:cubicBezTo>
                      <a:close/>
                      <a:moveTo>
                        <a:pt x="6072" y="1"/>
                      </a:moveTo>
                      <a:cubicBezTo>
                        <a:pt x="5632" y="1"/>
                        <a:pt x="5251" y="334"/>
                        <a:pt x="5191" y="763"/>
                      </a:cubicBezTo>
                      <a:lnTo>
                        <a:pt x="4596" y="953"/>
                      </a:lnTo>
                      <a:cubicBezTo>
                        <a:pt x="4525" y="989"/>
                        <a:pt x="4477" y="1049"/>
                        <a:pt x="4477" y="1120"/>
                      </a:cubicBezTo>
                      <a:lnTo>
                        <a:pt x="4477" y="2370"/>
                      </a:lnTo>
                      <a:cubicBezTo>
                        <a:pt x="3679" y="2394"/>
                        <a:pt x="2929" y="2632"/>
                        <a:pt x="2334" y="3025"/>
                      </a:cubicBezTo>
                      <a:cubicBezTo>
                        <a:pt x="2084" y="2751"/>
                        <a:pt x="1727" y="2608"/>
                        <a:pt x="1358" y="2608"/>
                      </a:cubicBezTo>
                      <a:cubicBezTo>
                        <a:pt x="607" y="2608"/>
                        <a:pt x="0" y="3216"/>
                        <a:pt x="0" y="3966"/>
                      </a:cubicBezTo>
                      <a:cubicBezTo>
                        <a:pt x="0" y="4513"/>
                        <a:pt x="345" y="5002"/>
                        <a:pt x="834" y="5216"/>
                      </a:cubicBezTo>
                      <a:cubicBezTo>
                        <a:pt x="822" y="5347"/>
                        <a:pt x="798" y="5478"/>
                        <a:pt x="798" y="5609"/>
                      </a:cubicBezTo>
                      <a:cubicBezTo>
                        <a:pt x="798" y="7395"/>
                        <a:pt x="2524" y="8859"/>
                        <a:pt x="4667" y="8859"/>
                      </a:cubicBezTo>
                      <a:cubicBezTo>
                        <a:pt x="5763" y="8859"/>
                        <a:pt x="6739" y="8490"/>
                        <a:pt x="7442" y="7871"/>
                      </a:cubicBezTo>
                      <a:cubicBezTo>
                        <a:pt x="7513" y="7811"/>
                        <a:pt x="7513" y="7692"/>
                        <a:pt x="7454" y="7621"/>
                      </a:cubicBezTo>
                      <a:cubicBezTo>
                        <a:pt x="7421" y="7588"/>
                        <a:pt x="7374" y="7570"/>
                        <a:pt x="7326" y="7570"/>
                      </a:cubicBezTo>
                      <a:cubicBezTo>
                        <a:pt x="7287" y="7570"/>
                        <a:pt x="7248" y="7582"/>
                        <a:pt x="7215" y="7609"/>
                      </a:cubicBezTo>
                      <a:cubicBezTo>
                        <a:pt x="6572" y="8157"/>
                        <a:pt x="5668" y="8514"/>
                        <a:pt x="4667" y="8514"/>
                      </a:cubicBezTo>
                      <a:cubicBezTo>
                        <a:pt x="2739" y="8514"/>
                        <a:pt x="1167" y="7216"/>
                        <a:pt x="1167" y="5633"/>
                      </a:cubicBezTo>
                      <a:cubicBezTo>
                        <a:pt x="1167" y="4037"/>
                        <a:pt x="2739" y="2739"/>
                        <a:pt x="4667" y="2739"/>
                      </a:cubicBezTo>
                      <a:cubicBezTo>
                        <a:pt x="6608" y="2739"/>
                        <a:pt x="8180" y="4037"/>
                        <a:pt x="8180" y="5633"/>
                      </a:cubicBezTo>
                      <a:cubicBezTo>
                        <a:pt x="8180" y="6133"/>
                        <a:pt x="8037" y="6597"/>
                        <a:pt x="7751" y="7014"/>
                      </a:cubicBezTo>
                      <a:cubicBezTo>
                        <a:pt x="7704" y="7085"/>
                        <a:pt x="7727" y="7169"/>
                        <a:pt x="7787" y="7228"/>
                      </a:cubicBezTo>
                      <a:cubicBezTo>
                        <a:pt x="7818" y="7264"/>
                        <a:pt x="7859" y="7280"/>
                        <a:pt x="7902" y="7280"/>
                      </a:cubicBezTo>
                      <a:cubicBezTo>
                        <a:pt x="7958" y="7280"/>
                        <a:pt x="8015" y="7252"/>
                        <a:pt x="8049" y="7204"/>
                      </a:cubicBezTo>
                      <a:cubicBezTo>
                        <a:pt x="8358" y="6740"/>
                        <a:pt x="8537" y="6192"/>
                        <a:pt x="8537" y="5621"/>
                      </a:cubicBezTo>
                      <a:cubicBezTo>
                        <a:pt x="8537" y="5490"/>
                        <a:pt x="8525" y="5359"/>
                        <a:pt x="8513" y="5228"/>
                      </a:cubicBezTo>
                      <a:cubicBezTo>
                        <a:pt x="8978" y="5014"/>
                        <a:pt x="9299" y="4525"/>
                        <a:pt x="9299" y="3978"/>
                      </a:cubicBezTo>
                      <a:cubicBezTo>
                        <a:pt x="9299" y="3228"/>
                        <a:pt x="8692" y="2620"/>
                        <a:pt x="7954" y="2620"/>
                      </a:cubicBezTo>
                      <a:cubicBezTo>
                        <a:pt x="7573" y="2620"/>
                        <a:pt x="7215" y="2775"/>
                        <a:pt x="6965" y="3037"/>
                      </a:cubicBezTo>
                      <a:cubicBezTo>
                        <a:pt x="6358" y="2656"/>
                        <a:pt x="5632" y="2406"/>
                        <a:pt x="4822" y="2382"/>
                      </a:cubicBezTo>
                      <a:lnTo>
                        <a:pt x="4822" y="1263"/>
                      </a:lnTo>
                      <a:lnTo>
                        <a:pt x="5215" y="1132"/>
                      </a:lnTo>
                      <a:cubicBezTo>
                        <a:pt x="5303" y="1507"/>
                        <a:pt x="5647" y="1780"/>
                        <a:pt x="6048" y="1780"/>
                      </a:cubicBezTo>
                      <a:cubicBezTo>
                        <a:pt x="6080" y="1780"/>
                        <a:pt x="6112" y="1779"/>
                        <a:pt x="6144" y="1775"/>
                      </a:cubicBezTo>
                      <a:cubicBezTo>
                        <a:pt x="6584" y="1727"/>
                        <a:pt x="6918" y="1382"/>
                        <a:pt x="6953" y="953"/>
                      </a:cubicBezTo>
                      <a:cubicBezTo>
                        <a:pt x="6977" y="430"/>
                        <a:pt x="6584" y="1"/>
                        <a:pt x="607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88" name="Google Shape;688;p55"/>
                <p:cNvSpPr/>
                <p:nvPr/>
              </p:nvSpPr>
              <p:spPr>
                <a:xfrm>
                  <a:off x="7580393" y="3516460"/>
                  <a:ext cx="56880" cy="56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7" h="1787" extrusionOk="0">
                      <a:moveTo>
                        <a:pt x="894" y="345"/>
                      </a:moveTo>
                      <a:cubicBezTo>
                        <a:pt x="1191" y="345"/>
                        <a:pt x="1429" y="584"/>
                        <a:pt x="1429" y="881"/>
                      </a:cubicBezTo>
                      <a:cubicBezTo>
                        <a:pt x="1418" y="1179"/>
                        <a:pt x="1179" y="1417"/>
                        <a:pt x="894" y="1417"/>
                      </a:cubicBezTo>
                      <a:cubicBezTo>
                        <a:pt x="596" y="1417"/>
                        <a:pt x="358" y="1179"/>
                        <a:pt x="358" y="881"/>
                      </a:cubicBezTo>
                      <a:cubicBezTo>
                        <a:pt x="358" y="584"/>
                        <a:pt x="596" y="345"/>
                        <a:pt x="894" y="345"/>
                      </a:cubicBezTo>
                      <a:close/>
                      <a:moveTo>
                        <a:pt x="894" y="0"/>
                      </a:moveTo>
                      <a:cubicBezTo>
                        <a:pt x="406" y="0"/>
                        <a:pt x="1" y="405"/>
                        <a:pt x="1" y="893"/>
                      </a:cubicBezTo>
                      <a:cubicBezTo>
                        <a:pt x="1" y="1381"/>
                        <a:pt x="406" y="1786"/>
                        <a:pt x="894" y="1786"/>
                      </a:cubicBezTo>
                      <a:cubicBezTo>
                        <a:pt x="1394" y="1786"/>
                        <a:pt x="1787" y="1381"/>
                        <a:pt x="1787" y="893"/>
                      </a:cubicBezTo>
                      <a:cubicBezTo>
                        <a:pt x="1775" y="405"/>
                        <a:pt x="1394" y="0"/>
                        <a:pt x="89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89" name="Google Shape;689;p55"/>
                <p:cNvSpPr/>
                <p:nvPr/>
              </p:nvSpPr>
              <p:spPr>
                <a:xfrm>
                  <a:off x="7685750" y="3516460"/>
                  <a:ext cx="56880" cy="56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7" h="1787" extrusionOk="0">
                      <a:moveTo>
                        <a:pt x="894" y="345"/>
                      </a:moveTo>
                      <a:cubicBezTo>
                        <a:pt x="1191" y="345"/>
                        <a:pt x="1429" y="584"/>
                        <a:pt x="1429" y="881"/>
                      </a:cubicBezTo>
                      <a:cubicBezTo>
                        <a:pt x="1429" y="1179"/>
                        <a:pt x="1191" y="1417"/>
                        <a:pt x="894" y="1417"/>
                      </a:cubicBezTo>
                      <a:cubicBezTo>
                        <a:pt x="596" y="1417"/>
                        <a:pt x="358" y="1179"/>
                        <a:pt x="358" y="881"/>
                      </a:cubicBezTo>
                      <a:cubicBezTo>
                        <a:pt x="358" y="584"/>
                        <a:pt x="596" y="345"/>
                        <a:pt x="894" y="345"/>
                      </a:cubicBezTo>
                      <a:close/>
                      <a:moveTo>
                        <a:pt x="894" y="0"/>
                      </a:moveTo>
                      <a:cubicBezTo>
                        <a:pt x="405" y="0"/>
                        <a:pt x="1" y="405"/>
                        <a:pt x="1" y="893"/>
                      </a:cubicBezTo>
                      <a:cubicBezTo>
                        <a:pt x="1" y="1381"/>
                        <a:pt x="405" y="1786"/>
                        <a:pt x="894" y="1786"/>
                      </a:cubicBezTo>
                      <a:cubicBezTo>
                        <a:pt x="1382" y="1786"/>
                        <a:pt x="1787" y="1381"/>
                        <a:pt x="1787" y="893"/>
                      </a:cubicBezTo>
                      <a:cubicBezTo>
                        <a:pt x="1775" y="405"/>
                        <a:pt x="1382" y="0"/>
                        <a:pt x="89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"/>
          <p:cNvSpPr/>
          <p:nvPr/>
        </p:nvSpPr>
        <p:spPr>
          <a:xfrm>
            <a:off x="0" y="-29825"/>
            <a:ext cx="9144000" cy="657300"/>
          </a:xfrm>
          <a:prstGeom prst="rect">
            <a:avLst/>
          </a:prstGeom>
          <a:solidFill>
            <a:srgbClr val="1155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p3"/>
          <p:cNvSpPr txBox="1">
            <a:spLocks noGrp="1"/>
          </p:cNvSpPr>
          <p:nvPr>
            <p:ph type="title"/>
          </p:nvPr>
        </p:nvSpPr>
        <p:spPr>
          <a:xfrm>
            <a:off x="1832" y="-114849"/>
            <a:ext cx="8784600" cy="6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" sz="2000" b="1" dirty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Ⅰ.  프로젝트 개요 및 배경</a:t>
            </a:r>
            <a:endParaRPr sz="2000" b="1" dirty="0">
              <a:solidFill>
                <a:srgbClr val="FFFFFF"/>
              </a:solidFill>
              <a:latin typeface="LG Smart UI Bold" pitchFamily="50" charset="-127"/>
              <a:ea typeface="LG Smart UI Bold" pitchFamily="50" charset="-127"/>
              <a:cs typeface="Impact"/>
              <a:sym typeface="Impact"/>
            </a:endParaRPr>
          </a:p>
        </p:txBody>
      </p:sp>
      <p:grpSp>
        <p:nvGrpSpPr>
          <p:cNvPr id="243" name="Google Shape;243;p3"/>
          <p:cNvGrpSpPr/>
          <p:nvPr/>
        </p:nvGrpSpPr>
        <p:grpSpPr>
          <a:xfrm>
            <a:off x="3204701" y="1391271"/>
            <a:ext cx="2603327" cy="2209022"/>
            <a:chOff x="1472777" y="486220"/>
            <a:chExt cx="3973938" cy="4635932"/>
          </a:xfrm>
        </p:grpSpPr>
        <p:pic>
          <p:nvPicPr>
            <p:cNvPr id="244" name="Google Shape;244;p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472777" y="486220"/>
              <a:ext cx="3973938" cy="6214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5" name="Google Shape;245;p3" descr="https://imgnews.pstatic.net/image/003/2020/10/05/NISI20201005_0000611623_web_20201005155139_20201005160907697.jpg?type=w647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475656" y="1107660"/>
              <a:ext cx="3971059" cy="401449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46" name="Google Shape;246;p3"/>
          <p:cNvPicPr preferRelativeResize="0"/>
          <p:nvPr/>
        </p:nvPicPr>
        <p:blipFill rotWithShape="1">
          <a:blip r:embed="rId5">
            <a:alphaModFix/>
          </a:blip>
          <a:srcRect l="21810" t="5036" r="45397" b="84822"/>
          <a:stretch/>
        </p:blipFill>
        <p:spPr>
          <a:xfrm>
            <a:off x="6052140" y="1391251"/>
            <a:ext cx="2700956" cy="4698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78726" y="1391275"/>
            <a:ext cx="2781864" cy="215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3"/>
          <p:cNvPicPr preferRelativeResize="0"/>
          <p:nvPr/>
        </p:nvPicPr>
        <p:blipFill rotWithShape="1">
          <a:blip r:embed="rId5">
            <a:alphaModFix/>
          </a:blip>
          <a:srcRect l="21810" t="35845" r="40917" b="30208"/>
          <a:stretch/>
        </p:blipFill>
        <p:spPr>
          <a:xfrm>
            <a:off x="5867636" y="1765840"/>
            <a:ext cx="3069992" cy="1572714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3"/>
          <p:cNvSpPr/>
          <p:nvPr/>
        </p:nvSpPr>
        <p:spPr>
          <a:xfrm>
            <a:off x="4200" y="5086000"/>
            <a:ext cx="9144000" cy="57600"/>
          </a:xfrm>
          <a:prstGeom prst="rect">
            <a:avLst/>
          </a:prstGeom>
          <a:solidFill>
            <a:srgbClr val="1155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3"/>
          <p:cNvSpPr/>
          <p:nvPr/>
        </p:nvSpPr>
        <p:spPr>
          <a:xfrm>
            <a:off x="374433" y="989037"/>
            <a:ext cx="2301000" cy="333300"/>
          </a:xfrm>
          <a:prstGeom prst="roundRect">
            <a:avLst>
              <a:gd name="adj" fmla="val 16667"/>
            </a:avLst>
          </a:prstGeom>
          <a:solidFill>
            <a:srgbClr val="0B539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 dirty="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홍대 신촌 편의점 분포</a:t>
            </a:r>
            <a:endParaRPr sz="1700" b="1" dirty="0">
              <a:solidFill>
                <a:srgbClr val="FFFFFF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252" name="Google Shape;252;p3"/>
          <p:cNvSpPr/>
          <p:nvPr/>
        </p:nvSpPr>
        <p:spPr>
          <a:xfrm>
            <a:off x="3355870" y="989037"/>
            <a:ext cx="2301000" cy="333300"/>
          </a:xfrm>
          <a:prstGeom prst="roundRect">
            <a:avLst>
              <a:gd name="adj" fmla="val 16667"/>
            </a:avLst>
          </a:prstGeom>
          <a:solidFill>
            <a:srgbClr val="0B539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 dirty="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관련기사 1</a:t>
            </a:r>
            <a:endParaRPr sz="1700" b="1" dirty="0">
              <a:solidFill>
                <a:srgbClr val="FFFFFF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253" name="Google Shape;253;p3"/>
          <p:cNvSpPr/>
          <p:nvPr/>
        </p:nvSpPr>
        <p:spPr>
          <a:xfrm>
            <a:off x="6252120" y="989037"/>
            <a:ext cx="2301000" cy="333300"/>
          </a:xfrm>
          <a:prstGeom prst="roundRect">
            <a:avLst>
              <a:gd name="adj" fmla="val 16667"/>
            </a:avLst>
          </a:prstGeom>
          <a:solidFill>
            <a:srgbClr val="0B539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 dirty="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관련기사 2</a:t>
            </a:r>
            <a:endParaRPr sz="1700" b="1" dirty="0">
              <a:solidFill>
                <a:srgbClr val="FFFFFF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339996" y="4466564"/>
            <a:ext cx="2108269" cy="2862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lnSpc>
                <a:spcPct val="90000"/>
              </a:lnSpc>
              <a:buClr>
                <a:schemeClr val="dk1"/>
              </a:buClr>
              <a:buSzPts val="2000"/>
            </a:pPr>
            <a:r>
              <a:rPr lang="ko-KR" altLang="en-US" b="1" dirty="0" smtClean="0">
                <a:solidFill>
                  <a:schemeClr val="tx1"/>
                </a:solidFill>
                <a:latin typeface="Impact"/>
                <a:ea typeface="Impact"/>
                <a:cs typeface="Impact"/>
                <a:sym typeface="Impact"/>
              </a:rPr>
              <a:t>매년 </a:t>
            </a:r>
            <a:r>
              <a:rPr lang="ko-KR" altLang="en-US" b="1" dirty="0" smtClean="0">
                <a:solidFill>
                  <a:srgbClr val="C00000"/>
                </a:solidFill>
                <a:latin typeface="Impact"/>
                <a:ea typeface="Impact"/>
                <a:cs typeface="Impact"/>
                <a:sym typeface="Impact"/>
              </a:rPr>
              <a:t>증가</a:t>
            </a:r>
            <a:r>
              <a:rPr lang="ko-KR" altLang="en-US" b="1" dirty="0" smtClean="0">
                <a:solidFill>
                  <a:schemeClr val="tx1"/>
                </a:solidFill>
                <a:latin typeface="Impact"/>
                <a:ea typeface="Impact"/>
                <a:cs typeface="Impact"/>
                <a:sym typeface="Impact"/>
              </a:rPr>
              <a:t>하는 편의점  수</a:t>
            </a:r>
            <a:endParaRPr lang="ko-KR" altLang="en-US" b="1" dirty="0">
              <a:solidFill>
                <a:schemeClr val="tx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cxnSp>
        <p:nvCxnSpPr>
          <p:cNvPr id="23" name="직선 연결선 22"/>
          <p:cNvCxnSpPr/>
          <p:nvPr/>
        </p:nvCxnSpPr>
        <p:spPr>
          <a:xfrm>
            <a:off x="316389" y="4175313"/>
            <a:ext cx="8471647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4"/>
          <p:cNvSpPr txBox="1"/>
          <p:nvPr/>
        </p:nvSpPr>
        <p:spPr>
          <a:xfrm>
            <a:off x="4755001" y="739637"/>
            <a:ext cx="4340579" cy="5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</a:pPr>
            <a:r>
              <a:rPr lang="en" sz="1600" b="1" i="0" u="none" strike="noStrike" cap="none" dirty="0">
                <a:solidFill>
                  <a:schemeClr val="dk1"/>
                </a:solidFill>
                <a:latin typeface="LG Smart UI Bold" pitchFamily="50" charset="-127"/>
                <a:ea typeface="LG Smart UI Bold" pitchFamily="50" charset="-127"/>
                <a:cs typeface="Ultra"/>
                <a:sym typeface="Ultra"/>
              </a:rPr>
              <a:t>2015년부터 2019년 까지</a:t>
            </a:r>
            <a:endParaRPr sz="1600" b="1" dirty="0">
              <a:solidFill>
                <a:schemeClr val="dk1"/>
              </a:solidFill>
              <a:latin typeface="LG Smart UI Bold" pitchFamily="50" charset="-127"/>
              <a:ea typeface="LG Smart UI Bold" pitchFamily="50" charset="-127"/>
              <a:cs typeface="Ultra"/>
              <a:sym typeface="Ultr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</a:pPr>
            <a:r>
              <a:rPr lang="en" sz="1600" b="1" i="0" u="none" strike="noStrike" cap="none" dirty="0">
                <a:solidFill>
                  <a:schemeClr val="dk1"/>
                </a:solidFill>
                <a:latin typeface="LG Smart UI Bold" pitchFamily="50" charset="-127"/>
                <a:ea typeface="LG Smart UI Bold" pitchFamily="50" charset="-127"/>
                <a:cs typeface="Ultra"/>
                <a:sym typeface="Ultra"/>
              </a:rPr>
              <a:t>같은 기간(1년단위)동안 </a:t>
            </a:r>
            <a:endParaRPr sz="1600" b="1" i="0" u="none" strike="noStrike" cap="none" dirty="0">
              <a:solidFill>
                <a:schemeClr val="dk1"/>
              </a:solidFill>
              <a:latin typeface="LG Smart UI Bold" pitchFamily="50" charset="-127"/>
              <a:ea typeface="LG Smart UI Bold" pitchFamily="50" charset="-127"/>
              <a:cs typeface="Ultra"/>
              <a:sym typeface="Ultra"/>
            </a:endParaRPr>
          </a:p>
        </p:txBody>
      </p:sp>
      <p:sp>
        <p:nvSpPr>
          <p:cNvPr id="259" name="Google Shape;259;p4"/>
          <p:cNvSpPr txBox="1"/>
          <p:nvPr/>
        </p:nvSpPr>
        <p:spPr>
          <a:xfrm>
            <a:off x="6750681" y="1471225"/>
            <a:ext cx="1888200" cy="7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i="0" u="none" strike="noStrike" cap="none" dirty="0">
                <a:solidFill>
                  <a:srgbClr val="990000"/>
                </a:solidFill>
                <a:latin typeface="LG Smart UI Bold" pitchFamily="50" charset="-127"/>
                <a:ea typeface="LG Smart UI Bold" pitchFamily="50" charset="-127"/>
                <a:cs typeface="Ultra"/>
                <a:sym typeface="Ultra"/>
              </a:rPr>
              <a:t>개업률</a:t>
            </a:r>
            <a:r>
              <a:rPr lang="en" sz="1600" b="0" i="0" u="none" strike="noStrike" cap="none" dirty="0">
                <a:solidFill>
                  <a:srgbClr val="000000"/>
                </a:solidFill>
                <a:latin typeface="LG Smart UI Bold" pitchFamily="50" charset="-127"/>
                <a:ea typeface="LG Smart UI Bold" pitchFamily="50" charset="-127"/>
                <a:cs typeface="Ultra"/>
                <a:sym typeface="Ultra"/>
              </a:rPr>
              <a:t>은 떨어지는 추세를 보이며,</a:t>
            </a:r>
            <a:endParaRPr sz="1600" b="0" i="0" u="none" strike="noStrike" cap="none" dirty="0">
              <a:solidFill>
                <a:srgbClr val="000000"/>
              </a:solidFill>
              <a:latin typeface="LG Smart UI Bold" pitchFamily="50" charset="-127"/>
              <a:ea typeface="LG Smart UI Bold" pitchFamily="50" charset="-127"/>
              <a:cs typeface="Ultra"/>
              <a:sym typeface="Ultra"/>
            </a:endParaRPr>
          </a:p>
        </p:txBody>
      </p:sp>
      <p:sp>
        <p:nvSpPr>
          <p:cNvPr id="260" name="Google Shape;260;p4"/>
          <p:cNvSpPr txBox="1"/>
          <p:nvPr/>
        </p:nvSpPr>
        <p:spPr>
          <a:xfrm>
            <a:off x="6826640" y="2739377"/>
            <a:ext cx="1777800" cy="3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i="0" u="none" strike="noStrike" cap="none" dirty="0">
                <a:solidFill>
                  <a:srgbClr val="115DBF"/>
                </a:solidFill>
                <a:latin typeface="LG Smart UI Bold" pitchFamily="50" charset="-127"/>
                <a:ea typeface="LG Smart UI Bold" pitchFamily="50" charset="-127"/>
                <a:cs typeface="Ultra"/>
                <a:sym typeface="Ultra"/>
              </a:rPr>
              <a:t>폐업률</a:t>
            </a:r>
            <a:r>
              <a:rPr lang="en" sz="1600" b="0" i="0" u="none" strike="noStrike" cap="none" dirty="0">
                <a:solidFill>
                  <a:srgbClr val="000000"/>
                </a:solidFill>
                <a:latin typeface="LG Smart UI Bold" pitchFamily="50" charset="-127"/>
                <a:ea typeface="LG Smart UI Bold" pitchFamily="50" charset="-127"/>
                <a:cs typeface="Ultra"/>
                <a:sym typeface="Ultra"/>
              </a:rPr>
              <a:t>은  늘어나는 </a:t>
            </a:r>
            <a:endParaRPr sz="1600" b="0" i="0" u="none" strike="noStrike" cap="none" dirty="0">
              <a:solidFill>
                <a:srgbClr val="000000"/>
              </a:solidFill>
              <a:latin typeface="LG Smart UI Bold" pitchFamily="50" charset="-127"/>
              <a:ea typeface="LG Smart UI Bold" pitchFamily="50" charset="-127"/>
              <a:cs typeface="Ultra"/>
              <a:sym typeface="Ultr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0" i="0" u="none" strike="noStrike" cap="none" dirty="0">
                <a:solidFill>
                  <a:srgbClr val="000000"/>
                </a:solidFill>
                <a:latin typeface="LG Smart UI Bold" pitchFamily="50" charset="-127"/>
                <a:ea typeface="LG Smart UI Bold" pitchFamily="50" charset="-127"/>
                <a:cs typeface="Ultra"/>
                <a:sym typeface="Ultra"/>
              </a:rPr>
              <a:t>추세를 보이고 있음.</a:t>
            </a:r>
            <a:endParaRPr sz="1600" b="0" i="0" u="none" strike="noStrike" cap="none" dirty="0">
              <a:solidFill>
                <a:srgbClr val="000000"/>
              </a:solidFill>
              <a:latin typeface="LG Smart UI Bold" pitchFamily="50" charset="-127"/>
              <a:ea typeface="LG Smart UI Bold" pitchFamily="50" charset="-127"/>
              <a:cs typeface="Ultra"/>
              <a:sym typeface="Ultra"/>
            </a:endParaRPr>
          </a:p>
        </p:txBody>
      </p:sp>
      <p:cxnSp>
        <p:nvCxnSpPr>
          <p:cNvPr id="261" name="Google Shape;261;p4"/>
          <p:cNvCxnSpPr/>
          <p:nvPr/>
        </p:nvCxnSpPr>
        <p:spPr>
          <a:xfrm rot="10800000">
            <a:off x="5174481" y="1784503"/>
            <a:ext cx="1576200" cy="0"/>
          </a:xfrm>
          <a:prstGeom prst="straightConnector1">
            <a:avLst/>
          </a:prstGeom>
          <a:noFill/>
          <a:ln w="28575" cap="flat" cmpd="sng">
            <a:solidFill>
              <a:srgbClr val="DA9B3F"/>
            </a:solidFill>
            <a:prstDash val="solid"/>
            <a:round/>
            <a:headEnd type="oval" w="med" len="med"/>
            <a:tailEnd type="none" w="sm" len="sm"/>
          </a:ln>
        </p:spPr>
      </p:cxnSp>
      <p:cxnSp>
        <p:nvCxnSpPr>
          <p:cNvPr id="262" name="Google Shape;262;p4"/>
          <p:cNvCxnSpPr/>
          <p:nvPr/>
        </p:nvCxnSpPr>
        <p:spPr>
          <a:xfrm rot="10800000">
            <a:off x="5174481" y="2936890"/>
            <a:ext cx="1576200" cy="0"/>
          </a:xfrm>
          <a:prstGeom prst="straightConnector1">
            <a:avLst/>
          </a:prstGeom>
          <a:noFill/>
          <a:ln w="28575" cap="flat" cmpd="sng">
            <a:solidFill>
              <a:srgbClr val="EE5A34"/>
            </a:solidFill>
            <a:prstDash val="solid"/>
            <a:round/>
            <a:headEnd type="oval" w="med" len="med"/>
            <a:tailEnd type="none" w="sm" len="sm"/>
          </a:ln>
        </p:spPr>
      </p:cxnSp>
      <p:sp>
        <p:nvSpPr>
          <p:cNvPr id="263" name="Google Shape;263;p4"/>
          <p:cNvSpPr/>
          <p:nvPr/>
        </p:nvSpPr>
        <p:spPr>
          <a:xfrm>
            <a:off x="0" y="-29825"/>
            <a:ext cx="9144000" cy="657300"/>
          </a:xfrm>
          <a:prstGeom prst="rect">
            <a:avLst/>
          </a:prstGeom>
          <a:solidFill>
            <a:srgbClr val="1155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4"/>
          <p:cNvSpPr txBox="1">
            <a:spLocks noGrp="1"/>
          </p:cNvSpPr>
          <p:nvPr>
            <p:ph type="title"/>
          </p:nvPr>
        </p:nvSpPr>
        <p:spPr>
          <a:xfrm>
            <a:off x="1832" y="-114849"/>
            <a:ext cx="8784600" cy="6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" sz="2000" b="1" dirty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Ⅰ.  프로젝트 개요 및 배경</a:t>
            </a:r>
            <a:endParaRPr sz="2000" b="1" dirty="0">
              <a:solidFill>
                <a:srgbClr val="FFFFFF"/>
              </a:solidFill>
              <a:latin typeface="LG Smart UI Bold" pitchFamily="50" charset="-127"/>
              <a:ea typeface="LG Smart UI Bold" pitchFamily="50" charset="-127"/>
              <a:cs typeface="Impact"/>
              <a:sym typeface="Impact"/>
            </a:endParaRPr>
          </a:p>
        </p:txBody>
      </p:sp>
      <p:sp>
        <p:nvSpPr>
          <p:cNvPr id="267" name="Google Shape;267;p4"/>
          <p:cNvSpPr/>
          <p:nvPr/>
        </p:nvSpPr>
        <p:spPr>
          <a:xfrm>
            <a:off x="4200" y="5086000"/>
            <a:ext cx="9144000" cy="57600"/>
          </a:xfrm>
          <a:prstGeom prst="rect">
            <a:avLst/>
          </a:prstGeom>
          <a:solidFill>
            <a:srgbClr val="1155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68" name="Google Shape;268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075" y="739637"/>
            <a:ext cx="4651349" cy="326210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직사각형 1"/>
          <p:cNvSpPr/>
          <p:nvPr/>
        </p:nvSpPr>
        <p:spPr>
          <a:xfrm>
            <a:off x="2286000" y="4393930"/>
            <a:ext cx="4572000" cy="507831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ctr">
              <a:lnSpc>
                <a:spcPct val="90000"/>
              </a:lnSpc>
            </a:pPr>
            <a:r>
              <a:rPr lang="ko-KR" altLang="en-US" b="1" dirty="0">
                <a:solidFill>
                  <a:schemeClr val="tx1"/>
                </a:solidFill>
                <a:latin typeface="Impact"/>
                <a:ea typeface="Impact"/>
                <a:cs typeface="Impact"/>
                <a:sym typeface="Impact"/>
              </a:rPr>
              <a:t>하지만 </a:t>
            </a:r>
            <a:r>
              <a:rPr lang="en-US" altLang="ko-KR" b="1" dirty="0">
                <a:solidFill>
                  <a:schemeClr val="tx1"/>
                </a:solidFill>
                <a:latin typeface="Impact"/>
                <a:ea typeface="Impact"/>
                <a:cs typeface="Impact"/>
                <a:sym typeface="Impact"/>
              </a:rPr>
              <a:t>5</a:t>
            </a:r>
            <a:r>
              <a:rPr lang="ko-KR" altLang="en-US" b="1" dirty="0">
                <a:solidFill>
                  <a:schemeClr val="tx1"/>
                </a:solidFill>
                <a:latin typeface="Impact"/>
                <a:ea typeface="Impact"/>
                <a:cs typeface="Impact"/>
                <a:sym typeface="Impact"/>
              </a:rPr>
              <a:t>년간 서울시 공공데이터를 분석한 결과</a:t>
            </a:r>
          </a:p>
          <a:p>
            <a:pPr lvl="0" algn="ctr">
              <a:lnSpc>
                <a:spcPct val="90000"/>
              </a:lnSpc>
            </a:pPr>
            <a:r>
              <a:rPr lang="ko-KR" altLang="en-US" b="1" dirty="0">
                <a:solidFill>
                  <a:schemeClr val="tx1"/>
                </a:solidFill>
                <a:latin typeface="Impact"/>
                <a:ea typeface="Impact"/>
                <a:cs typeface="Impact"/>
                <a:sym typeface="Impact"/>
              </a:rPr>
              <a:t>서울시내 편의점의 </a:t>
            </a:r>
            <a:r>
              <a:rPr lang="ko-KR" altLang="en-US" b="1" dirty="0" smtClean="0">
                <a:solidFill>
                  <a:schemeClr val="tx1"/>
                </a:solidFill>
                <a:latin typeface="Impact"/>
                <a:ea typeface="Impact"/>
                <a:cs typeface="Impact"/>
                <a:sym typeface="Impact"/>
              </a:rPr>
              <a:t>경우  </a:t>
            </a:r>
            <a:r>
              <a:rPr lang="ko-KR" altLang="en-US" sz="1600" b="1" dirty="0">
                <a:solidFill>
                  <a:schemeClr val="accent3">
                    <a:lumMod val="50000"/>
                  </a:schemeClr>
                </a:solidFill>
                <a:latin typeface="Impact"/>
                <a:ea typeface="Impact"/>
                <a:cs typeface="Impact"/>
                <a:sym typeface="Impact"/>
              </a:rPr>
              <a:t>반대의 양상</a:t>
            </a:r>
            <a:r>
              <a:rPr lang="ko-KR" altLang="en-US" b="1" dirty="0">
                <a:solidFill>
                  <a:schemeClr val="tx1"/>
                </a:solidFill>
                <a:latin typeface="Impact"/>
                <a:ea typeface="Impact"/>
                <a:cs typeface="Impact"/>
                <a:sym typeface="Impact"/>
              </a:rPr>
              <a:t>을 보이고 있다</a:t>
            </a:r>
            <a:r>
              <a:rPr lang="en-US" altLang="ko-KR" b="1" dirty="0">
                <a:solidFill>
                  <a:schemeClr val="tx1"/>
                </a:solidFill>
                <a:latin typeface="Impact"/>
                <a:ea typeface="Impact"/>
                <a:cs typeface="Impact"/>
                <a:sym typeface="Impact"/>
              </a:rPr>
              <a:t>. </a:t>
            </a:r>
            <a:endParaRPr lang="ko-KR" altLang="en-US" b="1" dirty="0">
              <a:solidFill>
                <a:schemeClr val="tx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316389" y="4175313"/>
            <a:ext cx="8471647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ad5b94258c_2_0"/>
          <p:cNvSpPr txBox="1">
            <a:spLocks noGrp="1"/>
          </p:cNvSpPr>
          <p:nvPr>
            <p:ph type="title"/>
          </p:nvPr>
        </p:nvSpPr>
        <p:spPr>
          <a:xfrm>
            <a:off x="359532" y="1"/>
            <a:ext cx="8784600" cy="6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Ⅰ.  프로젝트 개요 및 배경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4" name="Google Shape;274;gad5b94258c_2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58174"/>
            <a:ext cx="8839199" cy="2379725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gad5b94258c_2_0"/>
          <p:cNvSpPr/>
          <p:nvPr/>
        </p:nvSpPr>
        <p:spPr>
          <a:xfrm>
            <a:off x="0" y="-29825"/>
            <a:ext cx="9144000" cy="657300"/>
          </a:xfrm>
          <a:prstGeom prst="rect">
            <a:avLst/>
          </a:prstGeom>
          <a:solidFill>
            <a:srgbClr val="1155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gad5b94258c_2_0"/>
          <p:cNvSpPr txBox="1">
            <a:spLocks noGrp="1"/>
          </p:cNvSpPr>
          <p:nvPr>
            <p:ph type="title"/>
          </p:nvPr>
        </p:nvSpPr>
        <p:spPr>
          <a:xfrm>
            <a:off x="1832" y="-114849"/>
            <a:ext cx="8784600" cy="6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lvl="0">
              <a:buClr>
                <a:schemeClr val="dk1"/>
              </a:buClr>
              <a:buSzPts val="2000"/>
            </a:pPr>
            <a:r>
              <a:rPr lang="en" altLang="ko-KR" sz="2000" b="1" dirty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Ⅰ.  프로젝트 개요 및 배경</a:t>
            </a:r>
            <a:endParaRPr sz="2000" b="1" dirty="0">
              <a:solidFill>
                <a:srgbClr val="FFFFFF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279" name="Google Shape;279;gad5b94258c_2_0"/>
          <p:cNvSpPr/>
          <p:nvPr/>
        </p:nvSpPr>
        <p:spPr>
          <a:xfrm>
            <a:off x="5069541" y="1943099"/>
            <a:ext cx="3600509" cy="1580029"/>
          </a:xfrm>
          <a:prstGeom prst="ellipse">
            <a:avLst/>
          </a:prstGeom>
          <a:solidFill>
            <a:srgbClr val="FF0000">
              <a:alpha val="19880"/>
            </a:srgb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61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80" name="Google Shape;280;gad5b94258c_2_0"/>
          <p:cNvSpPr txBox="1"/>
          <p:nvPr/>
        </p:nvSpPr>
        <p:spPr>
          <a:xfrm>
            <a:off x="1506070" y="772314"/>
            <a:ext cx="4929276" cy="5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0000"/>
                </a:solidFill>
                <a:latin typeface="Impact" panose="020B0806030902050204" pitchFamily="34" charset="0"/>
                <a:ea typeface="LG Smart UI Regular" panose="020B0500000101010101" pitchFamily="50" charset="-127"/>
                <a:cs typeface="Impact"/>
                <a:sym typeface="Impact"/>
              </a:rPr>
              <a:t>분기 별로 </a:t>
            </a:r>
            <a:r>
              <a:rPr lang="en" dirty="0" smtClean="0">
                <a:solidFill>
                  <a:srgbClr val="FF0000"/>
                </a:solidFill>
                <a:latin typeface="Impact" panose="020B0806030902050204" pitchFamily="34" charset="0"/>
                <a:ea typeface="LG Smart UI Regular" panose="020B0500000101010101" pitchFamily="50" charset="-127"/>
                <a:cs typeface="Impact"/>
                <a:sym typeface="Impact"/>
              </a:rPr>
              <a:t>세분화하면 17</a:t>
            </a:r>
            <a:r>
              <a:rPr lang="ko-KR" altLang="en-US" dirty="0" smtClean="0">
                <a:solidFill>
                  <a:srgbClr val="FF0000"/>
                </a:solidFill>
                <a:latin typeface="Impact" panose="020B0806030902050204" pitchFamily="34" charset="0"/>
                <a:ea typeface="LG Smart UI Regular" panose="020B0500000101010101" pitchFamily="50" charset="-127"/>
                <a:cs typeface="Impact"/>
                <a:sym typeface="Impact"/>
              </a:rPr>
              <a:t>년 </a:t>
            </a:r>
            <a:r>
              <a:rPr lang="en-US" altLang="ko-KR" dirty="0" smtClean="0">
                <a:solidFill>
                  <a:srgbClr val="FF0000"/>
                </a:solidFill>
                <a:latin typeface="Impact" panose="020B0806030902050204" pitchFamily="34" charset="0"/>
                <a:ea typeface="LG Smart UI Regular" panose="020B0500000101010101" pitchFamily="50" charset="-127"/>
                <a:cs typeface="Impact"/>
                <a:sym typeface="Impact"/>
              </a:rPr>
              <a:t>4</a:t>
            </a:r>
            <a:r>
              <a:rPr lang="ko-KR" altLang="en-US" dirty="0" smtClean="0">
                <a:solidFill>
                  <a:srgbClr val="FF0000"/>
                </a:solidFill>
                <a:latin typeface="Impact" panose="020B0806030902050204" pitchFamily="34" charset="0"/>
                <a:ea typeface="LG Smart UI Regular" panose="020B0500000101010101" pitchFamily="50" charset="-127"/>
                <a:cs typeface="Impact"/>
                <a:sym typeface="Impact"/>
              </a:rPr>
              <a:t>분기부터</a:t>
            </a:r>
            <a:endParaRPr dirty="0">
              <a:solidFill>
                <a:srgbClr val="FF0000"/>
              </a:solidFill>
              <a:latin typeface="Impact" panose="020B0806030902050204" pitchFamily="34" charset="0"/>
              <a:ea typeface="LG Smart UI Regular" panose="020B0500000101010101" pitchFamily="50" charset="-127"/>
              <a:cs typeface="Impact"/>
              <a:sym typeface="Impac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0000"/>
                </a:solidFill>
                <a:latin typeface="Impact" panose="020B0806030902050204" pitchFamily="34" charset="0"/>
                <a:ea typeface="LG Smart UI Regular" panose="020B0500000101010101" pitchFamily="50" charset="-127"/>
                <a:cs typeface="Impact"/>
                <a:sym typeface="Impact"/>
              </a:rPr>
              <a:t>더욱 두드러지는 양상을 보임.</a:t>
            </a:r>
            <a:endParaRPr dirty="0">
              <a:solidFill>
                <a:srgbClr val="FF0000"/>
              </a:solidFill>
              <a:latin typeface="Impact" panose="020B0806030902050204" pitchFamily="34" charset="0"/>
              <a:ea typeface="LG Smart UI Regular" panose="020B0500000101010101" pitchFamily="50" charset="-127"/>
              <a:cs typeface="Impact"/>
              <a:sym typeface="Impact"/>
            </a:endParaRPr>
          </a:p>
        </p:txBody>
      </p:sp>
      <p:sp>
        <p:nvSpPr>
          <p:cNvPr id="281" name="Google Shape;281;gad5b94258c_2_0"/>
          <p:cNvSpPr/>
          <p:nvPr/>
        </p:nvSpPr>
        <p:spPr>
          <a:xfrm flipH="1">
            <a:off x="5378824" y="1032413"/>
            <a:ext cx="1606922" cy="910687"/>
          </a:xfrm>
          <a:prstGeom prst="bentArrow">
            <a:avLst>
              <a:gd name="adj1" fmla="val 3001"/>
              <a:gd name="adj2" fmla="val 7156"/>
              <a:gd name="adj3" fmla="val 8844"/>
              <a:gd name="adj4" fmla="val 94900"/>
            </a:avLst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gad5b94258c_2_0"/>
          <p:cNvSpPr/>
          <p:nvPr/>
        </p:nvSpPr>
        <p:spPr>
          <a:xfrm>
            <a:off x="4200" y="5086000"/>
            <a:ext cx="9144000" cy="57600"/>
          </a:xfrm>
          <a:prstGeom prst="rect">
            <a:avLst/>
          </a:prstGeom>
          <a:solidFill>
            <a:srgbClr val="1155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3" name="직선 연결선 12"/>
          <p:cNvCxnSpPr/>
          <p:nvPr/>
        </p:nvCxnSpPr>
        <p:spPr>
          <a:xfrm>
            <a:off x="316389" y="4175313"/>
            <a:ext cx="8471647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1788766" y="4283007"/>
            <a:ext cx="529141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ko-KR" altLang="en-US" b="1" dirty="0">
                <a:solidFill>
                  <a:schemeClr val="tx1"/>
                </a:solidFill>
                <a:latin typeface="Impact"/>
                <a:ea typeface="Impact"/>
                <a:cs typeface="Impact"/>
                <a:sym typeface="Impact"/>
              </a:rPr>
              <a:t>서울시내 </a:t>
            </a:r>
            <a:r>
              <a:rPr lang="ko-KR" altLang="en-US" b="1" dirty="0">
                <a:solidFill>
                  <a:schemeClr val="tx1"/>
                </a:solidFill>
                <a:latin typeface="Impact" panose="020B0806030902050204" pitchFamily="34" charset="0"/>
                <a:ea typeface="Impact"/>
                <a:cs typeface="Impact"/>
                <a:sym typeface="Impact"/>
              </a:rPr>
              <a:t>편의점</a:t>
            </a:r>
            <a:r>
              <a:rPr lang="ko-KR" altLang="en-US" b="1" dirty="0">
                <a:solidFill>
                  <a:schemeClr val="tx1"/>
                </a:solidFill>
                <a:latin typeface="Impact"/>
                <a:ea typeface="Impact"/>
                <a:cs typeface="Impact"/>
                <a:sym typeface="Impact"/>
              </a:rPr>
              <a:t> 창업 이대로 </a:t>
            </a:r>
            <a:r>
              <a:rPr lang="ko-KR" altLang="en-US" b="1" dirty="0" smtClean="0">
                <a:solidFill>
                  <a:schemeClr val="tx1"/>
                </a:solidFill>
                <a:latin typeface="Impact"/>
                <a:ea typeface="Impact"/>
                <a:cs typeface="Impact"/>
                <a:sym typeface="Impact"/>
              </a:rPr>
              <a:t>괜찮을 것인가</a:t>
            </a:r>
            <a:r>
              <a:rPr lang="en-US" altLang="ko-KR" b="1" dirty="0">
                <a:solidFill>
                  <a:schemeClr val="tx1"/>
                </a:solidFill>
                <a:latin typeface="Impact"/>
                <a:ea typeface="Impact"/>
                <a:cs typeface="Impact"/>
                <a:sym typeface="Impact"/>
              </a:rPr>
              <a:t>? </a:t>
            </a:r>
            <a:endParaRPr lang="ko-KR" altLang="en-US" b="1" dirty="0">
              <a:solidFill>
                <a:schemeClr val="tx1"/>
              </a:solidFill>
              <a:latin typeface="Impact"/>
              <a:ea typeface="Impact"/>
              <a:cs typeface="Impact"/>
              <a:sym typeface="Impact"/>
            </a:endParaRPr>
          </a:p>
          <a:p>
            <a:pPr lvl="0" algn="ctr">
              <a:lnSpc>
                <a:spcPct val="150000"/>
              </a:lnSpc>
            </a:pPr>
            <a:r>
              <a:rPr lang="ko-KR" altLang="en-US" b="1" dirty="0" smtClean="0">
                <a:solidFill>
                  <a:srgbClr val="0070C0"/>
                </a:solidFill>
                <a:latin typeface="Impact"/>
                <a:ea typeface="Impact"/>
                <a:cs typeface="Impact"/>
                <a:sym typeface="Impact"/>
              </a:rPr>
              <a:t>편의점 상권 별 생존율</a:t>
            </a:r>
            <a:r>
              <a:rPr lang="ko-KR" altLang="en-US" b="1" dirty="0" smtClean="0">
                <a:solidFill>
                  <a:schemeClr val="tx1"/>
                </a:solidFill>
                <a:latin typeface="Impact"/>
                <a:ea typeface="Impact"/>
                <a:cs typeface="Impact"/>
                <a:sym typeface="Impact"/>
              </a:rPr>
              <a:t>을 토대로 최적의 상권을 제시해보자 </a:t>
            </a:r>
            <a:endParaRPr lang="ko-KR" altLang="en-US" b="1" dirty="0">
              <a:solidFill>
                <a:schemeClr val="tx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7"/>
          <p:cNvSpPr/>
          <p:nvPr/>
        </p:nvSpPr>
        <p:spPr>
          <a:xfrm>
            <a:off x="0" y="-29825"/>
            <a:ext cx="9144000" cy="657300"/>
          </a:xfrm>
          <a:prstGeom prst="rect">
            <a:avLst/>
          </a:prstGeom>
          <a:solidFill>
            <a:srgbClr val="1155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8" name="Google Shape;288;p7"/>
          <p:cNvGrpSpPr/>
          <p:nvPr/>
        </p:nvGrpSpPr>
        <p:grpSpPr>
          <a:xfrm>
            <a:off x="253624" y="1247251"/>
            <a:ext cx="3484313" cy="3339024"/>
            <a:chOff x="1115616" y="1248950"/>
            <a:chExt cx="3412647" cy="3339024"/>
          </a:xfrm>
        </p:grpSpPr>
        <p:sp>
          <p:nvSpPr>
            <p:cNvPr id="289" name="Google Shape;289;p7"/>
            <p:cNvSpPr/>
            <p:nvPr/>
          </p:nvSpPr>
          <p:spPr>
            <a:xfrm>
              <a:off x="1115616" y="1248950"/>
              <a:ext cx="2952328" cy="3339024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rgbClr val="EE5A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0;p7"/>
            <p:cNvSpPr txBox="1"/>
            <p:nvPr/>
          </p:nvSpPr>
          <p:spPr>
            <a:xfrm>
              <a:off x="1115616" y="1248950"/>
              <a:ext cx="1542600" cy="44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1;p7"/>
            <p:cNvSpPr txBox="1"/>
            <p:nvPr/>
          </p:nvSpPr>
          <p:spPr>
            <a:xfrm>
              <a:off x="1270835" y="3300704"/>
              <a:ext cx="3257428" cy="126660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i="0" u="none" strike="noStrike" cap="none" dirty="0">
                  <a:solidFill>
                    <a:srgbClr val="000000"/>
                  </a:solidFill>
                  <a:latin typeface="LG Smart UI Regular" panose="020B0500000101010101" pitchFamily="50" charset="-127"/>
                  <a:ea typeface="LG Smart UI Regular" panose="020B0500000101010101" pitchFamily="50" charset="-127"/>
                  <a:cs typeface="Impact"/>
                  <a:sym typeface="Impact"/>
                </a:rPr>
                <a:t>CPU: Intel® i5-9400 CPU @ 2.90GHz</a:t>
              </a:r>
              <a:endParaRPr sz="1200" b="1" i="0" u="none" strike="noStrike" cap="none" dirty="0">
                <a:solidFill>
                  <a:srgbClr val="000000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Impact"/>
                <a:sym typeface="Impact"/>
              </a:endParaRPr>
            </a:p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i="0" u="none" strike="noStrike" cap="none" dirty="0">
                  <a:solidFill>
                    <a:srgbClr val="000000"/>
                  </a:solidFill>
                  <a:latin typeface="LG Smart UI Regular" panose="020B0500000101010101" pitchFamily="50" charset="-127"/>
                  <a:ea typeface="LG Smart UI Regular" panose="020B0500000101010101" pitchFamily="50" charset="-127"/>
                  <a:cs typeface="Impact"/>
                  <a:sym typeface="Impact"/>
                </a:rPr>
                <a:t>RAM : 16.0 </a:t>
              </a:r>
              <a:r>
                <a:rPr lang="en" sz="1200" b="1" i="0" u="none" strike="noStrike" cap="none" dirty="0" smtClean="0">
                  <a:solidFill>
                    <a:srgbClr val="000000"/>
                  </a:solidFill>
                  <a:latin typeface="LG Smart UI Regular" panose="020B0500000101010101" pitchFamily="50" charset="-127"/>
                  <a:ea typeface="LG Smart UI Regular" panose="020B0500000101010101" pitchFamily="50" charset="-127"/>
                  <a:cs typeface="Impact"/>
                  <a:sym typeface="Impact"/>
                </a:rPr>
                <a:t>GB</a:t>
              </a:r>
              <a:endParaRPr sz="1200" b="1" dirty="0">
                <a:latin typeface="LG Smart UI Regular" panose="020B0500000101010101" pitchFamily="50" charset="-127"/>
                <a:ea typeface="LG Smart UI Regular" panose="020B0500000101010101" pitchFamily="50" charset="-127"/>
                <a:cs typeface="Impact"/>
                <a:sym typeface="Impact"/>
              </a:endParaRPr>
            </a:p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i="0" u="none" strike="noStrike" cap="none" dirty="0">
                  <a:solidFill>
                    <a:srgbClr val="000000"/>
                  </a:solidFill>
                  <a:latin typeface="LG Smart UI Regular" panose="020B0500000101010101" pitchFamily="50" charset="-127"/>
                  <a:ea typeface="LG Smart UI Regular" panose="020B0500000101010101" pitchFamily="50" charset="-127"/>
                  <a:cs typeface="Impact"/>
                  <a:sym typeface="Impact"/>
                </a:rPr>
                <a:t>OS : Windows10 Pro 64bit</a:t>
              </a:r>
              <a:endParaRPr sz="1200" b="1" dirty="0">
                <a:latin typeface="LG Smart UI Regular" panose="020B0500000101010101" pitchFamily="50" charset="-127"/>
                <a:ea typeface="LG Smart UI Regular" panose="020B0500000101010101" pitchFamily="50" charset="-127"/>
                <a:cs typeface="Impact"/>
                <a:sym typeface="Impact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200" b="1" i="0" u="none" strike="noStrike" cap="none" dirty="0">
                <a:solidFill>
                  <a:srgbClr val="000000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Impact"/>
                <a:sym typeface="Impact"/>
              </a:endParaRPr>
            </a:p>
          </p:txBody>
        </p:sp>
        <p:sp>
          <p:nvSpPr>
            <p:cNvPr id="292" name="Google Shape;292;p7"/>
            <p:cNvSpPr/>
            <p:nvPr/>
          </p:nvSpPr>
          <p:spPr>
            <a:xfrm>
              <a:off x="1810146" y="1709373"/>
              <a:ext cx="1419252" cy="1330538"/>
            </a:xfrm>
            <a:custGeom>
              <a:avLst/>
              <a:gdLst/>
              <a:ahLst/>
              <a:cxnLst/>
              <a:rect l="l" t="t" r="r" b="b"/>
              <a:pathLst>
                <a:path w="19326" h="18118" extrusionOk="0">
                  <a:moveTo>
                    <a:pt x="17628" y="6794"/>
                  </a:moveTo>
                  <a:cubicBezTo>
                    <a:pt x="17939" y="6794"/>
                    <a:pt x="18193" y="7048"/>
                    <a:pt x="18193" y="7362"/>
                  </a:cubicBezTo>
                  <a:lnTo>
                    <a:pt x="18193" y="7927"/>
                  </a:lnTo>
                  <a:lnTo>
                    <a:pt x="12532" y="7927"/>
                  </a:lnTo>
                  <a:lnTo>
                    <a:pt x="12532" y="7362"/>
                  </a:lnTo>
                  <a:cubicBezTo>
                    <a:pt x="12532" y="7048"/>
                    <a:pt x="12785" y="6794"/>
                    <a:pt x="13099" y="6794"/>
                  </a:cubicBezTo>
                  <a:close/>
                  <a:moveTo>
                    <a:pt x="17628" y="1133"/>
                  </a:moveTo>
                  <a:cubicBezTo>
                    <a:pt x="17939" y="1133"/>
                    <a:pt x="18193" y="1387"/>
                    <a:pt x="18193" y="1701"/>
                  </a:cubicBezTo>
                  <a:lnTo>
                    <a:pt x="18193" y="5759"/>
                  </a:lnTo>
                  <a:cubicBezTo>
                    <a:pt x="18012" y="5695"/>
                    <a:pt x="17819" y="5662"/>
                    <a:pt x="17628" y="5662"/>
                  </a:cubicBezTo>
                  <a:lnTo>
                    <a:pt x="13099" y="5662"/>
                  </a:lnTo>
                  <a:cubicBezTo>
                    <a:pt x="12160" y="5662"/>
                    <a:pt x="11399" y="6423"/>
                    <a:pt x="11399" y="7362"/>
                  </a:cubicBezTo>
                  <a:lnTo>
                    <a:pt x="11399" y="11324"/>
                  </a:lnTo>
                  <a:lnTo>
                    <a:pt x="1133" y="11324"/>
                  </a:lnTo>
                  <a:lnTo>
                    <a:pt x="1133" y="1701"/>
                  </a:lnTo>
                  <a:cubicBezTo>
                    <a:pt x="1133" y="1387"/>
                    <a:pt x="1387" y="1133"/>
                    <a:pt x="1701" y="1133"/>
                  </a:cubicBezTo>
                  <a:close/>
                  <a:moveTo>
                    <a:pt x="11399" y="12456"/>
                  </a:moveTo>
                  <a:lnTo>
                    <a:pt x="11399" y="13588"/>
                  </a:lnTo>
                  <a:lnTo>
                    <a:pt x="1701" y="13588"/>
                  </a:lnTo>
                  <a:cubicBezTo>
                    <a:pt x="1387" y="13588"/>
                    <a:pt x="1133" y="13335"/>
                    <a:pt x="1133" y="13024"/>
                  </a:cubicBezTo>
                  <a:lnTo>
                    <a:pt x="1133" y="12456"/>
                  </a:lnTo>
                  <a:close/>
                  <a:moveTo>
                    <a:pt x="18193" y="9059"/>
                  </a:moveTo>
                  <a:lnTo>
                    <a:pt x="18193" y="14720"/>
                  </a:lnTo>
                  <a:lnTo>
                    <a:pt x="12532" y="14720"/>
                  </a:lnTo>
                  <a:lnTo>
                    <a:pt x="12532" y="9059"/>
                  </a:lnTo>
                  <a:close/>
                  <a:moveTo>
                    <a:pt x="11399" y="14720"/>
                  </a:moveTo>
                  <a:lnTo>
                    <a:pt x="11399" y="16420"/>
                  </a:lnTo>
                  <a:cubicBezTo>
                    <a:pt x="11399" y="16611"/>
                    <a:pt x="11432" y="16804"/>
                    <a:pt x="11496" y="16985"/>
                  </a:cubicBezTo>
                  <a:lnTo>
                    <a:pt x="7051" y="16985"/>
                  </a:lnTo>
                  <a:lnTo>
                    <a:pt x="7806" y="14720"/>
                  </a:lnTo>
                  <a:close/>
                  <a:moveTo>
                    <a:pt x="18193" y="15853"/>
                  </a:moveTo>
                  <a:lnTo>
                    <a:pt x="18193" y="16420"/>
                  </a:lnTo>
                  <a:cubicBezTo>
                    <a:pt x="18193" y="16731"/>
                    <a:pt x="17939" y="16985"/>
                    <a:pt x="17628" y="16985"/>
                  </a:cubicBezTo>
                  <a:lnTo>
                    <a:pt x="13099" y="16985"/>
                  </a:lnTo>
                  <a:cubicBezTo>
                    <a:pt x="12785" y="16985"/>
                    <a:pt x="12532" y="16731"/>
                    <a:pt x="12532" y="16420"/>
                  </a:cubicBezTo>
                  <a:lnTo>
                    <a:pt x="12532" y="15853"/>
                  </a:lnTo>
                  <a:close/>
                  <a:moveTo>
                    <a:pt x="1701" y="1"/>
                  </a:moveTo>
                  <a:cubicBezTo>
                    <a:pt x="762" y="1"/>
                    <a:pt x="1" y="762"/>
                    <a:pt x="1" y="1701"/>
                  </a:cubicBezTo>
                  <a:lnTo>
                    <a:pt x="1" y="13024"/>
                  </a:lnTo>
                  <a:cubicBezTo>
                    <a:pt x="1" y="13960"/>
                    <a:pt x="762" y="14720"/>
                    <a:pt x="1701" y="14720"/>
                  </a:cubicBezTo>
                  <a:lnTo>
                    <a:pt x="6613" y="14720"/>
                  </a:lnTo>
                  <a:lnTo>
                    <a:pt x="5859" y="16985"/>
                  </a:lnTo>
                  <a:lnTo>
                    <a:pt x="4002" y="16985"/>
                  </a:lnTo>
                  <a:cubicBezTo>
                    <a:pt x="3688" y="16985"/>
                    <a:pt x="3437" y="17239"/>
                    <a:pt x="3437" y="17553"/>
                  </a:cubicBezTo>
                  <a:cubicBezTo>
                    <a:pt x="3437" y="17864"/>
                    <a:pt x="3688" y="18117"/>
                    <a:pt x="4002" y="18117"/>
                  </a:cubicBezTo>
                  <a:lnTo>
                    <a:pt x="17628" y="18117"/>
                  </a:lnTo>
                  <a:cubicBezTo>
                    <a:pt x="18564" y="18117"/>
                    <a:pt x="19325" y="17356"/>
                    <a:pt x="19325" y="16420"/>
                  </a:cubicBezTo>
                  <a:lnTo>
                    <a:pt x="19325" y="1701"/>
                  </a:lnTo>
                  <a:cubicBezTo>
                    <a:pt x="19325" y="762"/>
                    <a:pt x="18564" y="1"/>
                    <a:pt x="17628" y="1"/>
                  </a:cubicBezTo>
                  <a:close/>
                </a:path>
              </a:pathLst>
            </a:custGeom>
            <a:solidFill>
              <a:srgbClr val="EE5A34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3" name="Google Shape;293;p7"/>
          <p:cNvSpPr txBox="1"/>
          <p:nvPr/>
        </p:nvSpPr>
        <p:spPr>
          <a:xfrm>
            <a:off x="5106185" y="3572848"/>
            <a:ext cx="573900" cy="4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" sz="25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40%</a:t>
            </a:r>
            <a:endParaRPr sz="25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p7"/>
          <p:cNvSpPr/>
          <p:nvPr/>
        </p:nvSpPr>
        <p:spPr>
          <a:xfrm>
            <a:off x="3408618" y="1247249"/>
            <a:ext cx="3035700" cy="3339000"/>
          </a:xfrm>
          <a:prstGeom prst="rect">
            <a:avLst/>
          </a:prstGeom>
          <a:solidFill>
            <a:srgbClr val="FFFFFF"/>
          </a:solidFill>
          <a:ln w="12700" cap="flat" cmpd="sng">
            <a:solidFill>
              <a:srgbClr val="DA9B3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95" name="Google Shape;295;p7"/>
          <p:cNvGrpSpPr/>
          <p:nvPr/>
        </p:nvGrpSpPr>
        <p:grpSpPr>
          <a:xfrm>
            <a:off x="6574144" y="1247250"/>
            <a:ext cx="2478161" cy="3339000"/>
            <a:chOff x="1115616" y="1248950"/>
            <a:chExt cx="2952300" cy="3339000"/>
          </a:xfrm>
        </p:grpSpPr>
        <p:sp>
          <p:nvSpPr>
            <p:cNvPr id="296" name="Google Shape;296;p7"/>
            <p:cNvSpPr txBox="1"/>
            <p:nvPr/>
          </p:nvSpPr>
          <p:spPr>
            <a:xfrm>
              <a:off x="1115616" y="1248950"/>
              <a:ext cx="1542600" cy="449700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298;p7"/>
            <p:cNvSpPr/>
            <p:nvPr/>
          </p:nvSpPr>
          <p:spPr>
            <a:xfrm>
              <a:off x="1810146" y="1709373"/>
              <a:ext cx="1419253" cy="1330541"/>
            </a:xfrm>
            <a:custGeom>
              <a:avLst/>
              <a:gdLst/>
              <a:ahLst/>
              <a:cxnLst/>
              <a:rect l="l" t="t" r="r" b="b"/>
              <a:pathLst>
                <a:path w="19326" h="18118" extrusionOk="0">
                  <a:moveTo>
                    <a:pt x="17628" y="6794"/>
                  </a:moveTo>
                  <a:cubicBezTo>
                    <a:pt x="17939" y="6794"/>
                    <a:pt x="18193" y="7048"/>
                    <a:pt x="18193" y="7362"/>
                  </a:cubicBezTo>
                  <a:lnTo>
                    <a:pt x="18193" y="7927"/>
                  </a:lnTo>
                  <a:lnTo>
                    <a:pt x="12532" y="7927"/>
                  </a:lnTo>
                  <a:lnTo>
                    <a:pt x="12532" y="7362"/>
                  </a:lnTo>
                  <a:cubicBezTo>
                    <a:pt x="12532" y="7048"/>
                    <a:pt x="12785" y="6794"/>
                    <a:pt x="13099" y="6794"/>
                  </a:cubicBezTo>
                  <a:close/>
                  <a:moveTo>
                    <a:pt x="17628" y="1133"/>
                  </a:moveTo>
                  <a:cubicBezTo>
                    <a:pt x="17939" y="1133"/>
                    <a:pt x="18193" y="1387"/>
                    <a:pt x="18193" y="1701"/>
                  </a:cubicBezTo>
                  <a:lnTo>
                    <a:pt x="18193" y="5759"/>
                  </a:lnTo>
                  <a:cubicBezTo>
                    <a:pt x="18012" y="5695"/>
                    <a:pt x="17819" y="5662"/>
                    <a:pt x="17628" y="5662"/>
                  </a:cubicBezTo>
                  <a:lnTo>
                    <a:pt x="13099" y="5662"/>
                  </a:lnTo>
                  <a:cubicBezTo>
                    <a:pt x="12160" y="5662"/>
                    <a:pt x="11399" y="6423"/>
                    <a:pt x="11399" y="7362"/>
                  </a:cubicBezTo>
                  <a:lnTo>
                    <a:pt x="11399" y="11324"/>
                  </a:lnTo>
                  <a:lnTo>
                    <a:pt x="1133" y="11324"/>
                  </a:lnTo>
                  <a:lnTo>
                    <a:pt x="1133" y="1701"/>
                  </a:lnTo>
                  <a:cubicBezTo>
                    <a:pt x="1133" y="1387"/>
                    <a:pt x="1387" y="1133"/>
                    <a:pt x="1701" y="1133"/>
                  </a:cubicBezTo>
                  <a:close/>
                  <a:moveTo>
                    <a:pt x="11399" y="12456"/>
                  </a:moveTo>
                  <a:lnTo>
                    <a:pt x="11399" y="13588"/>
                  </a:lnTo>
                  <a:lnTo>
                    <a:pt x="1701" y="13588"/>
                  </a:lnTo>
                  <a:cubicBezTo>
                    <a:pt x="1387" y="13588"/>
                    <a:pt x="1133" y="13335"/>
                    <a:pt x="1133" y="13024"/>
                  </a:cubicBezTo>
                  <a:lnTo>
                    <a:pt x="1133" y="12456"/>
                  </a:lnTo>
                  <a:close/>
                  <a:moveTo>
                    <a:pt x="18193" y="9059"/>
                  </a:moveTo>
                  <a:lnTo>
                    <a:pt x="18193" y="14720"/>
                  </a:lnTo>
                  <a:lnTo>
                    <a:pt x="12532" y="14720"/>
                  </a:lnTo>
                  <a:lnTo>
                    <a:pt x="12532" y="9059"/>
                  </a:lnTo>
                  <a:close/>
                  <a:moveTo>
                    <a:pt x="11399" y="14720"/>
                  </a:moveTo>
                  <a:lnTo>
                    <a:pt x="11399" y="16420"/>
                  </a:lnTo>
                  <a:cubicBezTo>
                    <a:pt x="11399" y="16611"/>
                    <a:pt x="11432" y="16804"/>
                    <a:pt x="11496" y="16985"/>
                  </a:cubicBezTo>
                  <a:lnTo>
                    <a:pt x="7051" y="16985"/>
                  </a:lnTo>
                  <a:lnTo>
                    <a:pt x="7806" y="14720"/>
                  </a:lnTo>
                  <a:close/>
                  <a:moveTo>
                    <a:pt x="18193" y="15853"/>
                  </a:moveTo>
                  <a:lnTo>
                    <a:pt x="18193" y="16420"/>
                  </a:lnTo>
                  <a:cubicBezTo>
                    <a:pt x="18193" y="16731"/>
                    <a:pt x="17939" y="16985"/>
                    <a:pt x="17628" y="16985"/>
                  </a:cubicBezTo>
                  <a:lnTo>
                    <a:pt x="13099" y="16985"/>
                  </a:lnTo>
                  <a:cubicBezTo>
                    <a:pt x="12785" y="16985"/>
                    <a:pt x="12532" y="16731"/>
                    <a:pt x="12532" y="16420"/>
                  </a:cubicBezTo>
                  <a:lnTo>
                    <a:pt x="12532" y="15853"/>
                  </a:lnTo>
                  <a:close/>
                  <a:moveTo>
                    <a:pt x="1701" y="1"/>
                  </a:moveTo>
                  <a:cubicBezTo>
                    <a:pt x="762" y="1"/>
                    <a:pt x="1" y="762"/>
                    <a:pt x="1" y="1701"/>
                  </a:cubicBezTo>
                  <a:lnTo>
                    <a:pt x="1" y="13024"/>
                  </a:lnTo>
                  <a:cubicBezTo>
                    <a:pt x="1" y="13960"/>
                    <a:pt x="762" y="14720"/>
                    <a:pt x="1701" y="14720"/>
                  </a:cubicBezTo>
                  <a:lnTo>
                    <a:pt x="6613" y="14720"/>
                  </a:lnTo>
                  <a:lnTo>
                    <a:pt x="5859" y="16985"/>
                  </a:lnTo>
                  <a:lnTo>
                    <a:pt x="4002" y="16985"/>
                  </a:lnTo>
                  <a:cubicBezTo>
                    <a:pt x="3688" y="16985"/>
                    <a:pt x="3437" y="17239"/>
                    <a:pt x="3437" y="17553"/>
                  </a:cubicBezTo>
                  <a:cubicBezTo>
                    <a:pt x="3437" y="17864"/>
                    <a:pt x="3688" y="18117"/>
                    <a:pt x="4002" y="18117"/>
                  </a:cubicBezTo>
                  <a:lnTo>
                    <a:pt x="17628" y="18117"/>
                  </a:lnTo>
                  <a:cubicBezTo>
                    <a:pt x="18564" y="18117"/>
                    <a:pt x="19325" y="17356"/>
                    <a:pt x="19325" y="16420"/>
                  </a:cubicBezTo>
                  <a:lnTo>
                    <a:pt x="19325" y="1701"/>
                  </a:lnTo>
                  <a:cubicBezTo>
                    <a:pt x="19325" y="762"/>
                    <a:pt x="18564" y="1"/>
                    <a:pt x="17628" y="1"/>
                  </a:cubicBezTo>
                  <a:close/>
                </a:path>
              </a:pathLst>
            </a:custGeom>
            <a:solidFill>
              <a:srgbClr val="EE5A34"/>
            </a:solidFill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299;p7"/>
            <p:cNvSpPr/>
            <p:nvPr/>
          </p:nvSpPr>
          <p:spPr>
            <a:xfrm>
              <a:off x="1115616" y="1248950"/>
              <a:ext cx="2952300" cy="3339000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00" name="Google Shape;300;p7"/>
          <p:cNvPicPr preferRelativeResize="0"/>
          <p:nvPr/>
        </p:nvPicPr>
        <p:blipFill rotWithShape="1">
          <a:blip r:embed="rId3">
            <a:alphaModFix/>
          </a:blip>
          <a:srcRect l="78021" t="50000" b="36288"/>
          <a:stretch/>
        </p:blipFill>
        <p:spPr>
          <a:xfrm>
            <a:off x="4950424" y="2762436"/>
            <a:ext cx="1163656" cy="59549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7"/>
          <p:cNvPicPr preferRelativeResize="0"/>
          <p:nvPr/>
        </p:nvPicPr>
        <p:blipFill rotWithShape="1">
          <a:blip r:embed="rId3">
            <a:alphaModFix/>
          </a:blip>
          <a:srcRect l="63927" t="26385" r="12644" b="53508"/>
          <a:stretch/>
        </p:blipFill>
        <p:spPr>
          <a:xfrm>
            <a:off x="3655100" y="3438743"/>
            <a:ext cx="1240522" cy="87309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7"/>
          <p:cNvPicPr preferRelativeResize="0"/>
          <p:nvPr/>
        </p:nvPicPr>
        <p:blipFill rotWithShape="1">
          <a:blip r:embed="rId3">
            <a:alphaModFix/>
          </a:blip>
          <a:srcRect l="71430" t="69503" b="15249"/>
          <a:stretch/>
        </p:blipFill>
        <p:spPr>
          <a:xfrm>
            <a:off x="4970774" y="3510157"/>
            <a:ext cx="1512663" cy="662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7"/>
          <p:cNvPicPr preferRelativeResize="0"/>
          <p:nvPr/>
        </p:nvPicPr>
        <p:blipFill rotWithShape="1">
          <a:blip r:embed="rId3">
            <a:alphaModFix/>
          </a:blip>
          <a:srcRect r="81581" b="69714"/>
          <a:stretch/>
        </p:blipFill>
        <p:spPr>
          <a:xfrm>
            <a:off x="5206565" y="1461380"/>
            <a:ext cx="975210" cy="13152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7"/>
          <p:cNvPicPr preferRelativeResize="0"/>
          <p:nvPr/>
        </p:nvPicPr>
        <p:blipFill rotWithShape="1">
          <a:blip r:embed="rId4">
            <a:alphaModFix/>
          </a:blip>
          <a:srcRect l="40938" r="41240" b="83088"/>
          <a:stretch/>
        </p:blipFill>
        <p:spPr>
          <a:xfrm>
            <a:off x="3667610" y="2754711"/>
            <a:ext cx="691073" cy="75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7" descr="C:\Users\python\Desktop\icon\available_interpreters.png"/>
          <p:cNvPicPr preferRelativeResize="0"/>
          <p:nvPr/>
        </p:nvPicPr>
        <p:blipFill rotWithShape="1">
          <a:blip r:embed="rId4">
            <a:alphaModFix/>
          </a:blip>
          <a:srcRect l="37754" t="88193" r="31817" b="180"/>
          <a:stretch/>
        </p:blipFill>
        <p:spPr>
          <a:xfrm>
            <a:off x="3500376" y="1595188"/>
            <a:ext cx="1180053" cy="520076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7"/>
          <p:cNvSpPr txBox="1">
            <a:spLocks noGrp="1"/>
          </p:cNvSpPr>
          <p:nvPr>
            <p:ph type="title"/>
          </p:nvPr>
        </p:nvSpPr>
        <p:spPr>
          <a:xfrm>
            <a:off x="1832" y="-114849"/>
            <a:ext cx="8784600" cy="6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" sz="2000" b="1" dirty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Ⅱ.  분석과정:  분석환경 및 개발도구</a:t>
            </a:r>
            <a:endParaRPr sz="2000" b="1" dirty="0">
              <a:solidFill>
                <a:srgbClr val="FFFFFF"/>
              </a:solidFill>
              <a:latin typeface="LG Smart UI Bold" pitchFamily="50" charset="-127"/>
              <a:ea typeface="LG Smart UI Bold" pitchFamily="50" charset="-127"/>
              <a:cs typeface="Impact"/>
              <a:sym typeface="Impact"/>
            </a:endParaRPr>
          </a:p>
        </p:txBody>
      </p:sp>
      <p:sp>
        <p:nvSpPr>
          <p:cNvPr id="308" name="Google Shape;308;p7"/>
          <p:cNvSpPr/>
          <p:nvPr/>
        </p:nvSpPr>
        <p:spPr>
          <a:xfrm>
            <a:off x="610332" y="1095038"/>
            <a:ext cx="2328300" cy="333300"/>
          </a:xfrm>
          <a:prstGeom prst="roundRect">
            <a:avLst>
              <a:gd name="adj" fmla="val 16667"/>
            </a:avLst>
          </a:prstGeom>
          <a:solidFill>
            <a:srgbClr val="D043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2000" b="1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분석환경</a:t>
            </a:r>
            <a:endParaRPr sz="2000" b="1">
              <a:solidFill>
                <a:srgbClr val="FFFFFF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309" name="Google Shape;309;p7"/>
          <p:cNvSpPr/>
          <p:nvPr/>
        </p:nvSpPr>
        <p:spPr>
          <a:xfrm>
            <a:off x="4200" y="5086000"/>
            <a:ext cx="9144000" cy="57600"/>
          </a:xfrm>
          <a:prstGeom prst="rect">
            <a:avLst/>
          </a:prstGeom>
          <a:solidFill>
            <a:srgbClr val="1155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p7"/>
          <p:cNvSpPr/>
          <p:nvPr/>
        </p:nvSpPr>
        <p:spPr>
          <a:xfrm>
            <a:off x="3783384" y="1095025"/>
            <a:ext cx="2328300" cy="333300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분석도구</a:t>
            </a:r>
            <a:endParaRPr sz="2000" b="1">
              <a:solidFill>
                <a:srgbClr val="FFFFFF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311" name="Google Shape;311;p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56124" y="1912409"/>
            <a:ext cx="1117400" cy="1168872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7"/>
          <p:cNvSpPr/>
          <p:nvPr/>
        </p:nvSpPr>
        <p:spPr>
          <a:xfrm>
            <a:off x="6851837" y="1096838"/>
            <a:ext cx="1900200" cy="333300"/>
          </a:xfrm>
          <a:prstGeom prst="roundRect">
            <a:avLst>
              <a:gd name="adj" fmla="val 16667"/>
            </a:avLst>
          </a:prstGeom>
          <a:solidFill>
            <a:srgbClr val="115DB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협업도구</a:t>
            </a:r>
            <a:endParaRPr sz="2000" b="1">
              <a:solidFill>
                <a:srgbClr val="FFFFFF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313" name="Google Shape;313;p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13700" y="1551863"/>
            <a:ext cx="1240525" cy="124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7"/>
          <p:cNvPicPr preferRelativeResize="0"/>
          <p:nvPr/>
        </p:nvPicPr>
        <p:blipFill rotWithShape="1">
          <a:blip r:embed="rId7">
            <a:alphaModFix/>
          </a:blip>
          <a:srcRect t="12070" b="10750"/>
          <a:stretch/>
        </p:blipFill>
        <p:spPr>
          <a:xfrm>
            <a:off x="7177538" y="3090645"/>
            <a:ext cx="1278650" cy="957400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7"/>
          <p:cNvSpPr/>
          <p:nvPr/>
        </p:nvSpPr>
        <p:spPr>
          <a:xfrm>
            <a:off x="6678025" y="2670825"/>
            <a:ext cx="2212200" cy="333300"/>
          </a:xfrm>
          <a:prstGeom prst="roundRect">
            <a:avLst>
              <a:gd name="adj" fmla="val 16667"/>
            </a:avLst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7"/>
          <p:cNvSpPr txBox="1"/>
          <p:nvPr/>
        </p:nvSpPr>
        <p:spPr>
          <a:xfrm>
            <a:off x="6673250" y="2645439"/>
            <a:ext cx="3000000" cy="2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NOTION: </a:t>
            </a:r>
            <a:r>
              <a:rPr lang="en" sz="1100" b="1" dirty="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아이디어 및 진행사항공유</a:t>
            </a:r>
            <a:endParaRPr sz="900" b="1" dirty="0">
              <a:solidFill>
                <a:srgbClr val="FFFFFF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317" name="Google Shape;317;p7"/>
          <p:cNvSpPr/>
          <p:nvPr/>
        </p:nvSpPr>
        <p:spPr>
          <a:xfrm>
            <a:off x="6687550" y="4071688"/>
            <a:ext cx="2212200" cy="333300"/>
          </a:xfrm>
          <a:prstGeom prst="roundRect">
            <a:avLst>
              <a:gd name="adj" fmla="val 16667"/>
            </a:avLst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p7"/>
          <p:cNvSpPr txBox="1"/>
          <p:nvPr/>
        </p:nvSpPr>
        <p:spPr>
          <a:xfrm>
            <a:off x="6682775" y="4033693"/>
            <a:ext cx="3000000" cy="2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dirty="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코드관리 및 버전관리 : </a:t>
            </a:r>
            <a:r>
              <a:rPr lang="en" sz="1100" dirty="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Git hub</a:t>
            </a:r>
            <a:endParaRPr sz="900" dirty="0">
              <a:solidFill>
                <a:srgbClr val="FFFFFF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319" name="Google Shape;319;p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781725" y="1684538"/>
            <a:ext cx="975200" cy="97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ad5b94258c_2_206"/>
          <p:cNvSpPr txBox="1">
            <a:spLocks noGrp="1"/>
          </p:cNvSpPr>
          <p:nvPr>
            <p:ph type="title"/>
          </p:nvPr>
        </p:nvSpPr>
        <p:spPr>
          <a:xfrm>
            <a:off x="359532" y="1"/>
            <a:ext cx="8784600" cy="6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52525"/>
              </a:buClr>
              <a:buSzPts val="2200"/>
              <a:buFont typeface="Arial"/>
              <a:buNone/>
            </a:pPr>
            <a:r>
              <a:rPr lang="en"/>
              <a:t>사용 데이터</a:t>
            </a:r>
            <a:endParaRPr/>
          </a:p>
        </p:txBody>
      </p:sp>
      <p:sp>
        <p:nvSpPr>
          <p:cNvPr id="326" name="Google Shape;326;gad5b94258c_2_206"/>
          <p:cNvSpPr/>
          <p:nvPr/>
        </p:nvSpPr>
        <p:spPr>
          <a:xfrm>
            <a:off x="0" y="-29825"/>
            <a:ext cx="9144000" cy="657300"/>
          </a:xfrm>
          <a:prstGeom prst="rect">
            <a:avLst/>
          </a:prstGeom>
          <a:solidFill>
            <a:srgbClr val="1155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gad5b94258c_2_206"/>
          <p:cNvSpPr txBox="1"/>
          <p:nvPr/>
        </p:nvSpPr>
        <p:spPr>
          <a:xfrm>
            <a:off x="0" y="61900"/>
            <a:ext cx="5736300" cy="6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Ⅱ.  분석과정:  사용데이터 설명</a:t>
            </a:r>
            <a:endParaRPr sz="2000" b="1" dirty="0">
              <a:solidFill>
                <a:srgbClr val="FFFFFF"/>
              </a:solidFill>
              <a:latin typeface="LG Smart UI Bold" pitchFamily="50" charset="-127"/>
              <a:ea typeface="LG Smart UI Bold" pitchFamily="50" charset="-127"/>
              <a:cs typeface="Impact"/>
              <a:sym typeface="Impact"/>
            </a:endParaRPr>
          </a:p>
        </p:txBody>
      </p:sp>
      <p:pic>
        <p:nvPicPr>
          <p:cNvPr id="330" name="Google Shape;330;gad5b94258c_2_2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221" y="1367162"/>
            <a:ext cx="2539330" cy="2398012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gad5b94258c_2_206"/>
          <p:cNvSpPr/>
          <p:nvPr/>
        </p:nvSpPr>
        <p:spPr>
          <a:xfrm>
            <a:off x="3203692" y="928725"/>
            <a:ext cx="2532608" cy="333300"/>
          </a:xfrm>
          <a:prstGeom prst="roundRect">
            <a:avLst>
              <a:gd name="adj" fmla="val 16667"/>
            </a:avLst>
          </a:prstGeom>
          <a:solidFill>
            <a:srgbClr val="0B539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편의점 및 술집 수</a:t>
            </a:r>
            <a:endParaRPr b="1" dirty="0">
              <a:solidFill>
                <a:srgbClr val="FFFFFF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333" name="Google Shape;333;gad5b94258c_2_2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03692" y="1347004"/>
            <a:ext cx="2614805" cy="2456187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gad5b94258c_2_206"/>
          <p:cNvSpPr/>
          <p:nvPr/>
        </p:nvSpPr>
        <p:spPr>
          <a:xfrm>
            <a:off x="6324600" y="928725"/>
            <a:ext cx="2419478" cy="333300"/>
          </a:xfrm>
          <a:prstGeom prst="roundRect">
            <a:avLst>
              <a:gd name="adj" fmla="val 16667"/>
            </a:avLst>
          </a:prstGeom>
          <a:solidFill>
            <a:srgbClr val="0B539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집객시설 수</a:t>
            </a:r>
            <a:endParaRPr b="1" dirty="0">
              <a:solidFill>
                <a:srgbClr val="FFFFFF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336" name="Google Shape;336;gad5b94258c_2_206"/>
          <p:cNvSpPr/>
          <p:nvPr/>
        </p:nvSpPr>
        <p:spPr>
          <a:xfrm>
            <a:off x="4200" y="5086000"/>
            <a:ext cx="9144000" cy="57600"/>
          </a:xfrm>
          <a:prstGeom prst="rect">
            <a:avLst/>
          </a:prstGeom>
          <a:solidFill>
            <a:srgbClr val="1155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37" name="Google Shape;337;gad5b94258c_2_20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24600" y="1402312"/>
            <a:ext cx="2469225" cy="1640575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gad5b94258c_2_206"/>
          <p:cNvSpPr txBox="1"/>
          <p:nvPr/>
        </p:nvSpPr>
        <p:spPr>
          <a:xfrm>
            <a:off x="7126387" y="4526913"/>
            <a:ext cx="2385300" cy="27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latin typeface="LG Smart UI Regular" panose="020B0500000101010101" pitchFamily="50" charset="-127"/>
                <a:ea typeface="LG Smart UI Regular" panose="020B0500000101010101" pitchFamily="50" charset="-127"/>
                <a:cs typeface="Impact"/>
                <a:sym typeface="Impact"/>
              </a:rPr>
              <a:t>출처: 서울시 열린데이터 광장</a:t>
            </a:r>
            <a:endParaRPr sz="1100" dirty="0">
              <a:latin typeface="LG Smart UI Regular" panose="020B0500000101010101" pitchFamily="50" charset="-127"/>
              <a:ea typeface="LG Smart UI Regular" panose="020B0500000101010101" pitchFamily="50" charset="-127"/>
              <a:cs typeface="Impact"/>
              <a:sym typeface="Impact"/>
            </a:endParaRPr>
          </a:p>
        </p:txBody>
      </p:sp>
      <p:sp>
        <p:nvSpPr>
          <p:cNvPr id="329" name="Google Shape;329;gad5b94258c_2_206"/>
          <p:cNvSpPr/>
          <p:nvPr/>
        </p:nvSpPr>
        <p:spPr>
          <a:xfrm>
            <a:off x="278085" y="928725"/>
            <a:ext cx="2523465" cy="333300"/>
          </a:xfrm>
          <a:prstGeom prst="roundRect">
            <a:avLst>
              <a:gd name="adj" fmla="val 16667"/>
            </a:avLst>
          </a:prstGeom>
          <a:solidFill>
            <a:srgbClr val="0B539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편의점매출</a:t>
            </a:r>
            <a:endParaRPr b="1" dirty="0">
              <a:solidFill>
                <a:srgbClr val="FFFFFF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ad5b94258c_2_223"/>
          <p:cNvSpPr txBox="1">
            <a:spLocks noGrp="1"/>
          </p:cNvSpPr>
          <p:nvPr>
            <p:ph type="title"/>
          </p:nvPr>
        </p:nvSpPr>
        <p:spPr>
          <a:xfrm>
            <a:off x="359532" y="1"/>
            <a:ext cx="8784600" cy="6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52525"/>
              </a:buClr>
              <a:buSzPts val="2200"/>
              <a:buFont typeface="Arial"/>
              <a:buNone/>
            </a:pPr>
            <a:r>
              <a:rPr lang="en"/>
              <a:t>사용 데이터</a:t>
            </a:r>
            <a:endParaRPr/>
          </a:p>
        </p:txBody>
      </p:sp>
      <p:sp>
        <p:nvSpPr>
          <p:cNvPr id="345" name="Google Shape;345;gad5b94258c_2_223"/>
          <p:cNvSpPr/>
          <p:nvPr/>
        </p:nvSpPr>
        <p:spPr>
          <a:xfrm>
            <a:off x="0" y="-29825"/>
            <a:ext cx="9144000" cy="657300"/>
          </a:xfrm>
          <a:prstGeom prst="rect">
            <a:avLst/>
          </a:prstGeom>
          <a:solidFill>
            <a:srgbClr val="1155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gad5b94258c_2_223"/>
          <p:cNvSpPr txBox="1"/>
          <p:nvPr/>
        </p:nvSpPr>
        <p:spPr>
          <a:xfrm>
            <a:off x="0" y="61900"/>
            <a:ext cx="5736300" cy="6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Ⅱ.  분석과정:  사용데이터 설명</a:t>
            </a:r>
            <a:endParaRPr sz="2000" b="1" dirty="0">
              <a:solidFill>
                <a:srgbClr val="FFFFFF"/>
              </a:solidFill>
              <a:latin typeface="LG Smart UI Bold" pitchFamily="50" charset="-127"/>
              <a:ea typeface="LG Smart UI Bold" pitchFamily="50" charset="-127"/>
              <a:cs typeface="Impact"/>
              <a:sym typeface="Impact"/>
            </a:endParaRPr>
          </a:p>
        </p:txBody>
      </p:sp>
      <p:sp>
        <p:nvSpPr>
          <p:cNvPr id="348" name="Google Shape;348;gad5b94258c_2_223"/>
          <p:cNvSpPr/>
          <p:nvPr/>
        </p:nvSpPr>
        <p:spPr>
          <a:xfrm>
            <a:off x="374433" y="1014262"/>
            <a:ext cx="2301000" cy="333300"/>
          </a:xfrm>
          <a:prstGeom prst="roundRect">
            <a:avLst>
              <a:gd name="adj" fmla="val 16667"/>
            </a:avLst>
          </a:prstGeom>
          <a:solidFill>
            <a:srgbClr val="0B539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유동인구 및 상주인구</a:t>
            </a:r>
            <a:endParaRPr b="1" dirty="0">
              <a:solidFill>
                <a:srgbClr val="FFFFFF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350" name="Google Shape;350;gad5b94258c_2_223"/>
          <p:cNvSpPr/>
          <p:nvPr/>
        </p:nvSpPr>
        <p:spPr>
          <a:xfrm>
            <a:off x="3246271" y="1004925"/>
            <a:ext cx="2414941" cy="333300"/>
          </a:xfrm>
          <a:prstGeom prst="roundRect">
            <a:avLst>
              <a:gd name="adj" fmla="val 16667"/>
            </a:avLst>
          </a:prstGeom>
          <a:solidFill>
            <a:srgbClr val="0B539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직장인구</a:t>
            </a:r>
            <a:endParaRPr b="1" dirty="0">
              <a:solidFill>
                <a:srgbClr val="FFFFFF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352" name="Google Shape;352;gad5b94258c_2_223"/>
          <p:cNvSpPr/>
          <p:nvPr/>
        </p:nvSpPr>
        <p:spPr>
          <a:xfrm>
            <a:off x="6443078" y="1004925"/>
            <a:ext cx="2301000" cy="333300"/>
          </a:xfrm>
          <a:prstGeom prst="roundRect">
            <a:avLst>
              <a:gd name="adj" fmla="val 16667"/>
            </a:avLst>
          </a:prstGeom>
          <a:solidFill>
            <a:srgbClr val="0B539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그외 데이터</a:t>
            </a:r>
            <a:endParaRPr b="1" dirty="0">
              <a:solidFill>
                <a:srgbClr val="FFFFFF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353" name="Google Shape;353;gad5b94258c_2_223"/>
          <p:cNvSpPr/>
          <p:nvPr/>
        </p:nvSpPr>
        <p:spPr>
          <a:xfrm>
            <a:off x="4200" y="5086000"/>
            <a:ext cx="9144000" cy="57600"/>
          </a:xfrm>
          <a:prstGeom prst="rect">
            <a:avLst/>
          </a:prstGeom>
          <a:solidFill>
            <a:srgbClr val="1155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54" name="Google Shape;354;gad5b94258c_2_2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150" y="1478525"/>
            <a:ext cx="2547926" cy="2498078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gad5b94258c_2_2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46271" y="1478525"/>
            <a:ext cx="2475751" cy="2498078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gad5b94258c_2_223"/>
          <p:cNvSpPr txBox="1"/>
          <p:nvPr/>
        </p:nvSpPr>
        <p:spPr>
          <a:xfrm>
            <a:off x="6538111" y="4251248"/>
            <a:ext cx="3384078" cy="6098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 smtClean="0">
                <a:latin typeface="LG Smart UI Regular" panose="020B0500000101010101" pitchFamily="50" charset="-127"/>
                <a:ea typeface="LG Smart UI Regular" panose="020B0500000101010101" pitchFamily="50" charset="-127"/>
                <a:cs typeface="Impact"/>
                <a:sym typeface="Impact"/>
              </a:rPr>
              <a:t>출처1 : </a:t>
            </a:r>
            <a:r>
              <a:rPr lang="en" sz="1100" dirty="0">
                <a:latin typeface="LG Smart UI Regular" panose="020B0500000101010101" pitchFamily="50" charset="-127"/>
                <a:ea typeface="LG Smart UI Regular" panose="020B0500000101010101" pitchFamily="50" charset="-127"/>
                <a:cs typeface="Impact"/>
                <a:sym typeface="Impact"/>
              </a:rPr>
              <a:t>서울시 열린데이터 </a:t>
            </a:r>
            <a:r>
              <a:rPr lang="en" sz="1100" dirty="0" smtClean="0">
                <a:latin typeface="LG Smart UI Regular" panose="020B0500000101010101" pitchFamily="50" charset="-127"/>
                <a:ea typeface="LG Smart UI Regular" panose="020B0500000101010101" pitchFamily="50" charset="-127"/>
                <a:cs typeface="Impact"/>
                <a:sym typeface="Impact"/>
              </a:rPr>
              <a:t>광장</a:t>
            </a:r>
          </a:p>
          <a:p>
            <a:pPr lvl="0"/>
            <a:r>
              <a:rPr lang="ko-KR" altLang="en-US" sz="1100" dirty="0" smtClean="0">
                <a:latin typeface="LG Smart UI Regular" panose="020B0500000101010101" pitchFamily="50" charset="-127"/>
                <a:ea typeface="LG Smart UI Regular" panose="020B0500000101010101" pitchFamily="50" charset="-127"/>
                <a:cs typeface="Impact"/>
                <a:sym typeface="Impact"/>
              </a:rPr>
              <a:t>출처</a:t>
            </a:r>
            <a:r>
              <a:rPr lang="en-US" altLang="ko-KR" sz="1100" dirty="0" smtClean="0">
                <a:latin typeface="LG Smart UI Regular" panose="020B0500000101010101" pitchFamily="50" charset="-127"/>
                <a:ea typeface="LG Smart UI Regular" panose="020B0500000101010101" pitchFamily="50" charset="-127"/>
                <a:cs typeface="Impact"/>
                <a:sym typeface="Impact"/>
              </a:rPr>
              <a:t>2 : </a:t>
            </a:r>
            <a:r>
              <a:rPr lang="ko-KR" altLang="en-US" sz="1100" dirty="0" err="1" smtClean="0">
                <a:latin typeface="LG Smart UI Regular" panose="020B0500000101010101" pitchFamily="50" charset="-127"/>
                <a:ea typeface="LG Smart UI Regular" panose="020B0500000101010101" pitchFamily="50" charset="-127"/>
                <a:cs typeface="Impact"/>
                <a:sym typeface="Impact"/>
              </a:rPr>
              <a:t>우리마을가게</a:t>
            </a:r>
            <a:r>
              <a:rPr lang="ko-KR" altLang="en-US" sz="1100" dirty="0" smtClean="0">
                <a:latin typeface="LG Smart UI Regular" panose="020B0500000101010101" pitchFamily="50" charset="-127"/>
                <a:ea typeface="LG Smart UI Regular" panose="020B0500000101010101" pitchFamily="50" charset="-127"/>
                <a:cs typeface="Impact"/>
                <a:sym typeface="Impact"/>
              </a:rPr>
              <a:t> </a:t>
            </a:r>
            <a:r>
              <a:rPr lang="ko-KR" altLang="en-US" sz="1100" dirty="0">
                <a:latin typeface="LG Smart UI Regular" panose="020B0500000101010101" pitchFamily="50" charset="-127"/>
                <a:ea typeface="LG Smart UI Regular" panose="020B0500000101010101" pitchFamily="50" charset="-127"/>
                <a:cs typeface="Impact"/>
                <a:sym typeface="Impact"/>
              </a:rPr>
              <a:t>상권분석  </a:t>
            </a:r>
            <a:r>
              <a:rPr lang="en-US" altLang="ko-KR" sz="1100" dirty="0" smtClean="0">
                <a:latin typeface="LG Smart UI Regular" panose="020B0500000101010101" pitchFamily="50" charset="-127"/>
                <a:ea typeface="LG Smart UI Regular" panose="020B0500000101010101" pitchFamily="50" charset="-127"/>
                <a:cs typeface="Impact"/>
                <a:sym typeface="Impact"/>
              </a:rPr>
              <a:t>(</a:t>
            </a:r>
            <a:r>
              <a:rPr lang="ko-KR" altLang="en-US" sz="1100" dirty="0" err="1" smtClean="0">
                <a:latin typeface="LG Smart UI Regular" panose="020B0500000101010101" pitchFamily="50" charset="-127"/>
                <a:ea typeface="LG Smart UI Regular" panose="020B0500000101010101" pitchFamily="50" charset="-127"/>
                <a:cs typeface="Impact"/>
                <a:sym typeface="Impact"/>
              </a:rPr>
              <a:t>크롤링</a:t>
            </a:r>
            <a:r>
              <a:rPr lang="en-US" altLang="ko-KR" sz="1100" dirty="0" smtClean="0">
                <a:latin typeface="LG Smart UI Regular" panose="020B0500000101010101" pitchFamily="50" charset="-127"/>
                <a:ea typeface="LG Smart UI Regular" panose="020B0500000101010101" pitchFamily="50" charset="-127"/>
                <a:cs typeface="Impact"/>
                <a:sym typeface="Impact"/>
              </a:rPr>
              <a:t>)</a:t>
            </a:r>
            <a:endParaRPr lang="ko-KR" altLang="en-US" sz="1100" dirty="0">
              <a:latin typeface="LG Smart UI Regular" panose="020B0500000101010101" pitchFamily="50" charset="-127"/>
              <a:ea typeface="LG Smart UI Regular" panose="020B0500000101010101" pitchFamily="50" charset="-127"/>
              <a:cs typeface="Impact"/>
              <a:sym typeface="Impact"/>
            </a:endParaRPr>
          </a:p>
          <a:p>
            <a:pPr lvl="0"/>
            <a:r>
              <a:rPr lang="ko-KR" altLang="en-US" sz="1100" dirty="0" smtClean="0">
                <a:latin typeface="LG Smart UI Regular" panose="020B0500000101010101" pitchFamily="50" charset="-127"/>
                <a:ea typeface="LG Smart UI Regular" panose="020B0500000101010101" pitchFamily="50" charset="-127"/>
                <a:cs typeface="Impact"/>
                <a:sym typeface="Impact"/>
              </a:rPr>
              <a:t>출처</a:t>
            </a:r>
            <a:r>
              <a:rPr lang="en-US" altLang="ko-KR" sz="1100" dirty="0" smtClean="0">
                <a:latin typeface="LG Smart UI Regular" panose="020B0500000101010101" pitchFamily="50" charset="-127"/>
                <a:ea typeface="LG Smart UI Regular" panose="020B0500000101010101" pitchFamily="50" charset="-127"/>
                <a:cs typeface="Impact"/>
                <a:sym typeface="Impact"/>
              </a:rPr>
              <a:t>3 : </a:t>
            </a:r>
            <a:r>
              <a:rPr lang="ko-KR" altLang="en-US" sz="1100" dirty="0" err="1" smtClean="0">
                <a:latin typeface="LG Smart UI Regular" panose="020B0500000101010101" pitchFamily="50" charset="-127"/>
                <a:ea typeface="LG Smart UI Regular" panose="020B0500000101010101" pitchFamily="50" charset="-127"/>
                <a:cs typeface="Impact"/>
                <a:sym typeface="Impact"/>
              </a:rPr>
              <a:t>딥러닝</a:t>
            </a:r>
            <a:r>
              <a:rPr lang="ko-KR" altLang="en-US" sz="1100" dirty="0" smtClean="0">
                <a:latin typeface="LG Smart UI Regular" panose="020B0500000101010101" pitchFamily="50" charset="-127"/>
                <a:ea typeface="LG Smart UI Regular" panose="020B0500000101010101" pitchFamily="50" charset="-127"/>
                <a:cs typeface="Impact"/>
                <a:sym typeface="Impact"/>
              </a:rPr>
              <a:t> </a:t>
            </a:r>
            <a:r>
              <a:rPr lang="ko-KR" altLang="en-US" sz="1100" dirty="0">
                <a:latin typeface="LG Smart UI Regular" panose="020B0500000101010101" pitchFamily="50" charset="-127"/>
                <a:ea typeface="LG Smart UI Regular" panose="020B0500000101010101" pitchFamily="50" charset="-127"/>
                <a:cs typeface="Impact"/>
                <a:sym typeface="Impact"/>
              </a:rPr>
              <a:t>기반 기술연구소 </a:t>
            </a:r>
            <a:r>
              <a:rPr lang="en-US" altLang="ko-KR" sz="1100" dirty="0">
                <a:latin typeface="LG Smart UI Regular" panose="020B0500000101010101" pitchFamily="50" charset="-127"/>
                <a:ea typeface="LG Smart UI Regular" panose="020B0500000101010101" pitchFamily="50" charset="-127"/>
                <a:cs typeface="Impact"/>
                <a:sym typeface="Impact"/>
              </a:rPr>
              <a:t>@</a:t>
            </a:r>
            <a:r>
              <a:rPr lang="ko-KR" altLang="en-US" sz="1100" dirty="0" err="1">
                <a:latin typeface="LG Smart UI Regular" panose="020B0500000101010101" pitchFamily="50" charset="-127"/>
                <a:ea typeface="LG Smart UI Regular" panose="020B0500000101010101" pitchFamily="50" charset="-127"/>
                <a:cs typeface="Impact"/>
                <a:sym typeface="Impact"/>
              </a:rPr>
              <a:t>지오서비스</a:t>
            </a:r>
            <a:endParaRPr sz="1100" dirty="0">
              <a:latin typeface="LG Smart UI Regular" panose="020B0500000101010101" pitchFamily="50" charset="-127"/>
              <a:ea typeface="LG Smart UI Regular" panose="020B0500000101010101" pitchFamily="50" charset="-127"/>
              <a:cs typeface="Impact"/>
              <a:sym typeface="Impact"/>
            </a:endParaRPr>
          </a:p>
        </p:txBody>
      </p:sp>
      <p:sp>
        <p:nvSpPr>
          <p:cNvPr id="358" name="Google Shape;358;gad5b94258c_2_223"/>
          <p:cNvSpPr txBox="1"/>
          <p:nvPr/>
        </p:nvSpPr>
        <p:spPr>
          <a:xfrm>
            <a:off x="6329350" y="2238681"/>
            <a:ext cx="3801600" cy="54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360" name="Google Shape;360;gad5b94258c_2_2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29350" y="2476914"/>
            <a:ext cx="2547926" cy="149968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gad5b94258c_2_2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03825" y="1435400"/>
            <a:ext cx="2385301" cy="65730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35;p2"/>
          <p:cNvSpPr txBox="1">
            <a:spLocks/>
          </p:cNvSpPr>
          <p:nvPr/>
        </p:nvSpPr>
        <p:spPr>
          <a:xfrm>
            <a:off x="5560160" y="-144838"/>
            <a:ext cx="4625400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96176" algn="l" rtl="0">
              <a:lnSpc>
                <a:spcPct val="90000"/>
              </a:lnSpc>
              <a:spcBef>
                <a:spcPts val="942"/>
              </a:spcBef>
              <a:spcAft>
                <a:spcPts val="0"/>
              </a:spcAft>
              <a:buClr>
                <a:schemeClr val="dk1"/>
              </a:buClr>
              <a:buSzPts val="2639"/>
              <a:buFont typeface="Arial"/>
              <a:buChar char="•"/>
              <a:defRPr sz="263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72300" algn="l" rtl="0">
              <a:lnSpc>
                <a:spcPct val="90000"/>
              </a:lnSpc>
              <a:spcBef>
                <a:spcPts val="471"/>
              </a:spcBef>
              <a:spcAft>
                <a:spcPts val="0"/>
              </a:spcAft>
              <a:buClr>
                <a:schemeClr val="dk1"/>
              </a:buClr>
              <a:buSzPts val="2263"/>
              <a:buFont typeface="Arial"/>
              <a:buChar char="•"/>
              <a:defRPr sz="226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8361" algn="l" rtl="0">
              <a:lnSpc>
                <a:spcPct val="90000"/>
              </a:lnSpc>
              <a:spcBef>
                <a:spcPts val="471"/>
              </a:spcBef>
              <a:spcAft>
                <a:spcPts val="0"/>
              </a:spcAft>
              <a:buClr>
                <a:schemeClr val="dk1"/>
              </a:buClr>
              <a:buSzPts val="1886"/>
              <a:buFont typeface="Arial"/>
              <a:buChar char="•"/>
              <a:defRPr sz="188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6359" algn="l" rtl="0">
              <a:lnSpc>
                <a:spcPct val="90000"/>
              </a:lnSpc>
              <a:spcBef>
                <a:spcPts val="471"/>
              </a:spcBef>
              <a:spcAft>
                <a:spcPts val="0"/>
              </a:spcAft>
              <a:buClr>
                <a:schemeClr val="dk1"/>
              </a:buClr>
              <a:buSzPts val="1697"/>
              <a:buFont typeface="Arial"/>
              <a:buChar char="•"/>
              <a:defRPr sz="169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6359" algn="l" rtl="0">
              <a:lnSpc>
                <a:spcPct val="90000"/>
              </a:lnSpc>
              <a:spcBef>
                <a:spcPts val="471"/>
              </a:spcBef>
              <a:spcAft>
                <a:spcPts val="0"/>
              </a:spcAft>
              <a:buClr>
                <a:schemeClr val="dk1"/>
              </a:buClr>
              <a:buSzPts val="1697"/>
              <a:buFont typeface="Arial"/>
              <a:buChar char="•"/>
              <a:defRPr sz="169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6359" algn="l" rtl="0">
              <a:lnSpc>
                <a:spcPct val="90000"/>
              </a:lnSpc>
              <a:spcBef>
                <a:spcPts val="471"/>
              </a:spcBef>
              <a:spcAft>
                <a:spcPts val="0"/>
              </a:spcAft>
              <a:buClr>
                <a:schemeClr val="dk1"/>
              </a:buClr>
              <a:buSzPts val="1697"/>
              <a:buFont typeface="Arial"/>
              <a:buChar char="•"/>
              <a:defRPr sz="169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6359" algn="l" rtl="0">
              <a:lnSpc>
                <a:spcPct val="90000"/>
              </a:lnSpc>
              <a:spcBef>
                <a:spcPts val="471"/>
              </a:spcBef>
              <a:spcAft>
                <a:spcPts val="0"/>
              </a:spcAft>
              <a:buClr>
                <a:schemeClr val="dk1"/>
              </a:buClr>
              <a:buSzPts val="1697"/>
              <a:buFont typeface="Arial"/>
              <a:buChar char="•"/>
              <a:defRPr sz="169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6359" algn="l" rtl="0">
              <a:lnSpc>
                <a:spcPct val="90000"/>
              </a:lnSpc>
              <a:spcBef>
                <a:spcPts val="471"/>
              </a:spcBef>
              <a:spcAft>
                <a:spcPts val="0"/>
              </a:spcAft>
              <a:buClr>
                <a:schemeClr val="dk1"/>
              </a:buClr>
              <a:buSzPts val="1697"/>
              <a:buFont typeface="Arial"/>
              <a:buChar char="•"/>
              <a:defRPr sz="169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6359" algn="l" rtl="0">
              <a:lnSpc>
                <a:spcPct val="90000"/>
              </a:lnSpc>
              <a:spcBef>
                <a:spcPts val="471"/>
              </a:spcBef>
              <a:spcAft>
                <a:spcPts val="0"/>
              </a:spcAft>
              <a:buClr>
                <a:schemeClr val="dk1"/>
              </a:buClr>
              <a:buSzPts val="1697"/>
              <a:buFont typeface="Arial"/>
              <a:buChar char="•"/>
              <a:defRPr sz="169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SzPts val="2800"/>
              <a:buFont typeface="Arial"/>
              <a:buNone/>
            </a:pPr>
            <a:r>
              <a:rPr lang="ko-KR" altLang="en-US" sz="1200" b="1" smtClean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빅데이터 </a:t>
            </a:r>
            <a:r>
              <a:rPr lang="en-US" altLang="ko-KR" sz="1200" b="1" smtClean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UI </a:t>
            </a:r>
            <a:r>
              <a:rPr lang="ko-KR" altLang="en-US" sz="1200" b="1" smtClean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전문가 양성 과정 프로젝트</a:t>
            </a:r>
            <a:endParaRPr lang="ko-KR" altLang="en-US" sz="1200" b="1" dirty="0">
              <a:solidFill>
                <a:srgbClr val="FFFFFF"/>
              </a:solidFill>
              <a:latin typeface="LG Smart UI Bold" pitchFamily="50" charset="-127"/>
              <a:ea typeface="LG Smart UI Bold" pitchFamily="50" charset="-127"/>
              <a:cs typeface="Impact"/>
              <a:sym typeface="Impact"/>
            </a:endParaRPr>
          </a:p>
        </p:txBody>
      </p:sp>
      <p:sp>
        <p:nvSpPr>
          <p:cNvPr id="25" name="Google Shape;352;gad5b94258c_2_223"/>
          <p:cNvSpPr/>
          <p:nvPr/>
        </p:nvSpPr>
        <p:spPr>
          <a:xfrm>
            <a:off x="6443078" y="2160829"/>
            <a:ext cx="2301000" cy="333300"/>
          </a:xfrm>
          <a:prstGeom prst="roundRect">
            <a:avLst>
              <a:gd name="adj" fmla="val 16667"/>
            </a:avLst>
          </a:prstGeom>
          <a:solidFill>
            <a:srgbClr val="0B539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" altLang="ko-KR" b="1" dirty="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파생변수</a:t>
            </a:r>
            <a:endParaRPr b="1" dirty="0">
              <a:solidFill>
                <a:srgbClr val="FFFFFF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ad5b94258c_2_290"/>
          <p:cNvSpPr txBox="1">
            <a:spLocks noGrp="1"/>
          </p:cNvSpPr>
          <p:nvPr>
            <p:ph type="title"/>
          </p:nvPr>
        </p:nvSpPr>
        <p:spPr>
          <a:xfrm>
            <a:off x="359532" y="1"/>
            <a:ext cx="8784600" cy="6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52525"/>
              </a:buClr>
              <a:buSzPts val="2200"/>
              <a:buFont typeface="Arial"/>
              <a:buNone/>
            </a:pPr>
            <a:r>
              <a:rPr lang="en"/>
              <a:t>분석 방법-다중공선성 확인</a:t>
            </a:r>
            <a:endParaRPr/>
          </a:p>
        </p:txBody>
      </p:sp>
      <p:sp>
        <p:nvSpPr>
          <p:cNvPr id="368" name="Google Shape;368;gad5b94258c_2_290"/>
          <p:cNvSpPr/>
          <p:nvPr/>
        </p:nvSpPr>
        <p:spPr>
          <a:xfrm>
            <a:off x="0" y="-29825"/>
            <a:ext cx="9144000" cy="657300"/>
          </a:xfrm>
          <a:prstGeom prst="rect">
            <a:avLst/>
          </a:prstGeom>
          <a:solidFill>
            <a:srgbClr val="1155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Ⅱ.  분석과정:  포괄적인 데이터 탐색분석 </a:t>
            </a:r>
            <a:r>
              <a:rPr lang="en" sz="2000" b="1" dirty="0" smtClean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(EDA)</a:t>
            </a:r>
            <a:endParaRPr sz="2000" b="1" dirty="0">
              <a:solidFill>
                <a:srgbClr val="FFFFFF"/>
              </a:solidFill>
              <a:latin typeface="LG Smart UI Bold" pitchFamily="50" charset="-127"/>
              <a:ea typeface="LG Smart UI Bold" pitchFamily="50" charset="-127"/>
              <a:cs typeface="Impact"/>
              <a:sym typeface="Impact"/>
            </a:endParaRPr>
          </a:p>
        </p:txBody>
      </p:sp>
      <p:sp>
        <p:nvSpPr>
          <p:cNvPr id="370" name="Google Shape;370;gad5b94258c_2_290"/>
          <p:cNvSpPr/>
          <p:nvPr/>
        </p:nvSpPr>
        <p:spPr>
          <a:xfrm>
            <a:off x="4200" y="5086000"/>
            <a:ext cx="9144000" cy="57600"/>
          </a:xfrm>
          <a:prstGeom prst="rect">
            <a:avLst/>
          </a:prstGeom>
          <a:solidFill>
            <a:srgbClr val="1155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71" name="Google Shape;371;gad5b94258c_2_29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400" y="790575"/>
            <a:ext cx="2913751" cy="2738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gad5b94258c_2_2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87375" y="917950"/>
            <a:ext cx="2913750" cy="2451750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gad5b94258c_2_290"/>
          <p:cNvSpPr/>
          <p:nvPr/>
        </p:nvSpPr>
        <p:spPr>
          <a:xfrm rot="-5400000">
            <a:off x="4430700" y="3972788"/>
            <a:ext cx="533100" cy="79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500" b="1" dirty="0">
              <a:solidFill>
                <a:srgbClr val="4A86E8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376" name="Google Shape;376;gad5b94258c_2_29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916900" y="886800"/>
            <a:ext cx="3252776" cy="260665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235;p2"/>
          <p:cNvSpPr txBox="1">
            <a:spLocks/>
          </p:cNvSpPr>
          <p:nvPr/>
        </p:nvSpPr>
        <p:spPr>
          <a:xfrm>
            <a:off x="5560160" y="-144838"/>
            <a:ext cx="4625400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96176" algn="l" rtl="0">
              <a:lnSpc>
                <a:spcPct val="90000"/>
              </a:lnSpc>
              <a:spcBef>
                <a:spcPts val="942"/>
              </a:spcBef>
              <a:spcAft>
                <a:spcPts val="0"/>
              </a:spcAft>
              <a:buClr>
                <a:schemeClr val="dk1"/>
              </a:buClr>
              <a:buSzPts val="2639"/>
              <a:buFont typeface="Arial"/>
              <a:buChar char="•"/>
              <a:defRPr sz="263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72300" algn="l" rtl="0">
              <a:lnSpc>
                <a:spcPct val="90000"/>
              </a:lnSpc>
              <a:spcBef>
                <a:spcPts val="471"/>
              </a:spcBef>
              <a:spcAft>
                <a:spcPts val="0"/>
              </a:spcAft>
              <a:buClr>
                <a:schemeClr val="dk1"/>
              </a:buClr>
              <a:buSzPts val="2263"/>
              <a:buFont typeface="Arial"/>
              <a:buChar char="•"/>
              <a:defRPr sz="226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8361" algn="l" rtl="0">
              <a:lnSpc>
                <a:spcPct val="90000"/>
              </a:lnSpc>
              <a:spcBef>
                <a:spcPts val="471"/>
              </a:spcBef>
              <a:spcAft>
                <a:spcPts val="0"/>
              </a:spcAft>
              <a:buClr>
                <a:schemeClr val="dk1"/>
              </a:buClr>
              <a:buSzPts val="1886"/>
              <a:buFont typeface="Arial"/>
              <a:buChar char="•"/>
              <a:defRPr sz="188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6359" algn="l" rtl="0">
              <a:lnSpc>
                <a:spcPct val="90000"/>
              </a:lnSpc>
              <a:spcBef>
                <a:spcPts val="471"/>
              </a:spcBef>
              <a:spcAft>
                <a:spcPts val="0"/>
              </a:spcAft>
              <a:buClr>
                <a:schemeClr val="dk1"/>
              </a:buClr>
              <a:buSzPts val="1697"/>
              <a:buFont typeface="Arial"/>
              <a:buChar char="•"/>
              <a:defRPr sz="169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6359" algn="l" rtl="0">
              <a:lnSpc>
                <a:spcPct val="90000"/>
              </a:lnSpc>
              <a:spcBef>
                <a:spcPts val="471"/>
              </a:spcBef>
              <a:spcAft>
                <a:spcPts val="0"/>
              </a:spcAft>
              <a:buClr>
                <a:schemeClr val="dk1"/>
              </a:buClr>
              <a:buSzPts val="1697"/>
              <a:buFont typeface="Arial"/>
              <a:buChar char="•"/>
              <a:defRPr sz="169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6359" algn="l" rtl="0">
              <a:lnSpc>
                <a:spcPct val="90000"/>
              </a:lnSpc>
              <a:spcBef>
                <a:spcPts val="471"/>
              </a:spcBef>
              <a:spcAft>
                <a:spcPts val="0"/>
              </a:spcAft>
              <a:buClr>
                <a:schemeClr val="dk1"/>
              </a:buClr>
              <a:buSzPts val="1697"/>
              <a:buFont typeface="Arial"/>
              <a:buChar char="•"/>
              <a:defRPr sz="169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6359" algn="l" rtl="0">
              <a:lnSpc>
                <a:spcPct val="90000"/>
              </a:lnSpc>
              <a:spcBef>
                <a:spcPts val="471"/>
              </a:spcBef>
              <a:spcAft>
                <a:spcPts val="0"/>
              </a:spcAft>
              <a:buClr>
                <a:schemeClr val="dk1"/>
              </a:buClr>
              <a:buSzPts val="1697"/>
              <a:buFont typeface="Arial"/>
              <a:buChar char="•"/>
              <a:defRPr sz="169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6359" algn="l" rtl="0">
              <a:lnSpc>
                <a:spcPct val="90000"/>
              </a:lnSpc>
              <a:spcBef>
                <a:spcPts val="471"/>
              </a:spcBef>
              <a:spcAft>
                <a:spcPts val="0"/>
              </a:spcAft>
              <a:buClr>
                <a:schemeClr val="dk1"/>
              </a:buClr>
              <a:buSzPts val="1697"/>
              <a:buFont typeface="Arial"/>
              <a:buChar char="•"/>
              <a:defRPr sz="169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6359" algn="l" rtl="0">
              <a:lnSpc>
                <a:spcPct val="90000"/>
              </a:lnSpc>
              <a:spcBef>
                <a:spcPts val="471"/>
              </a:spcBef>
              <a:spcAft>
                <a:spcPts val="0"/>
              </a:spcAft>
              <a:buClr>
                <a:schemeClr val="dk1"/>
              </a:buClr>
              <a:buSzPts val="1697"/>
              <a:buFont typeface="Arial"/>
              <a:buChar char="•"/>
              <a:defRPr sz="169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SzPts val="2800"/>
              <a:buFont typeface="Arial"/>
              <a:buNone/>
            </a:pPr>
            <a:r>
              <a:rPr lang="ko-KR" altLang="en-US" sz="1200" b="1" smtClean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빅데이터 </a:t>
            </a:r>
            <a:r>
              <a:rPr lang="en-US" altLang="ko-KR" sz="1200" b="1" smtClean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UI </a:t>
            </a:r>
            <a:r>
              <a:rPr lang="ko-KR" altLang="en-US" sz="1200" b="1" smtClean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전문가 양성 과정 프로젝트</a:t>
            </a:r>
            <a:endParaRPr lang="ko-KR" altLang="en-US" sz="1200" b="1" dirty="0">
              <a:solidFill>
                <a:srgbClr val="FFFFFF"/>
              </a:solidFill>
              <a:latin typeface="LG Smart UI Bold" pitchFamily="50" charset="-127"/>
              <a:ea typeface="LG Smart UI Bold" pitchFamily="50" charset="-127"/>
              <a:cs typeface="Impact"/>
              <a:sym typeface="Impact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316389" y="4175313"/>
            <a:ext cx="8471647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2266212" y="4482410"/>
            <a:ext cx="4572000" cy="286232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ctr">
              <a:lnSpc>
                <a:spcPct val="90000"/>
              </a:lnSpc>
            </a:pPr>
            <a:r>
              <a:rPr lang="ko-KR" altLang="en-US" dirty="0" smtClean="0">
                <a:solidFill>
                  <a:schemeClr val="tx1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각 </a:t>
            </a:r>
            <a:r>
              <a:rPr lang="ko-KR" altLang="en-US" dirty="0" err="1" smtClean="0">
                <a:solidFill>
                  <a:schemeClr val="tx1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시군구</a:t>
            </a:r>
            <a:r>
              <a:rPr lang="ko-KR" altLang="en-US" dirty="0" smtClean="0">
                <a:solidFill>
                  <a:schemeClr val="tx1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 마다 상이한 </a:t>
            </a:r>
            <a:r>
              <a:rPr lang="ko-KR" altLang="en-US" dirty="0" smtClean="0">
                <a:solidFill>
                  <a:srgbClr val="C00000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개 폐업 현황</a:t>
            </a:r>
            <a:endParaRPr lang="ko-KR" altLang="en-US" dirty="0">
              <a:solidFill>
                <a:srgbClr val="C00000"/>
              </a:solidFill>
              <a:latin typeface="LG Smart UI Bold" pitchFamily="50" charset="-127"/>
              <a:ea typeface="LG Smart UI Bold" pitchFamily="50" charset="-127"/>
              <a:cs typeface="Impact"/>
              <a:sym typeface="Impac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Linear KPI Infographics by Slidesgo">
  <a:themeElements>
    <a:clrScheme name="Simple Light">
      <a:dk1>
        <a:srgbClr val="000000"/>
      </a:dk1>
      <a:lt1>
        <a:srgbClr val="FFFFFF"/>
      </a:lt1>
      <a:dk2>
        <a:srgbClr val="929292"/>
      </a:dk2>
      <a:lt2>
        <a:srgbClr val="E0E0E0"/>
      </a:lt2>
      <a:accent1>
        <a:srgbClr val="AC9D82"/>
      </a:accent1>
      <a:accent2>
        <a:srgbClr val="DA9B3F"/>
      </a:accent2>
      <a:accent3>
        <a:srgbClr val="EE5A34"/>
      </a:accent3>
      <a:accent4>
        <a:srgbClr val="9F85AC"/>
      </a:accent4>
      <a:accent5>
        <a:srgbClr val="943FAC"/>
      </a:accent5>
      <a:accent6>
        <a:srgbClr val="5F2E5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사용자 지정 1">
      <a:dk1>
        <a:srgbClr val="000000"/>
      </a:dk1>
      <a:lt1>
        <a:srgbClr val="FFFFFF"/>
      </a:lt1>
      <a:dk2>
        <a:srgbClr val="44536A"/>
      </a:dk2>
      <a:lt2>
        <a:srgbClr val="F9F0E7"/>
      </a:lt2>
      <a:accent1>
        <a:srgbClr val="5777B2"/>
      </a:accent1>
      <a:accent2>
        <a:srgbClr val="97D7E1"/>
      </a:accent2>
      <a:accent3>
        <a:srgbClr val="F9BDA5"/>
      </a:accent3>
      <a:accent4>
        <a:srgbClr val="FFF3EC"/>
      </a:accent4>
      <a:accent5>
        <a:srgbClr val="F37B39"/>
      </a:accent5>
      <a:accent6>
        <a:srgbClr val="F1B727"/>
      </a:accent6>
      <a:hlink>
        <a:srgbClr val="3F3F3F"/>
      </a:hlink>
      <a:folHlink>
        <a:srgbClr val="3F3F3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C99319"/>
        </a:solidFill>
        <a:ln>
          <a:noFill/>
        </a:ln>
      </a:spPr>
      <a:bodyPr spcFirstLastPara="1" wrap="square" lIns="91425" tIns="91425" rIns="91425" bIns="91425" anchor="ctr" anchorCtr="0">
        <a:noAutofit/>
      </a:bodyPr>
      <a:lstStyle>
        <a:defPPr marL="0" marR="0" indent="0" algn="l" rtl="0">
          <a:lnSpc>
            <a:spcPct val="100000"/>
          </a:lnSpc>
          <a:spcBef>
            <a:spcPts val="0"/>
          </a:spcBef>
          <a:spcAft>
            <a:spcPts val="0"/>
          </a:spcAft>
          <a:buClr>
            <a:srgbClr val="AC9D82"/>
          </a:buClr>
          <a:buSzPts val="1700"/>
          <a:buFont typeface="Arial"/>
          <a:buNone/>
          <a:defRPr sz="1700" b="1">
            <a:solidFill>
              <a:srgbClr val="FFFFFF"/>
            </a:solidFill>
            <a:latin typeface="Impact"/>
            <a:ea typeface="Impact"/>
            <a:cs typeface="Impact"/>
            <a:sym typeface="Impact"/>
          </a:defRPr>
        </a:defPPr>
      </a:lstStyle>
    </a:spDef>
  </a:objectDefaults>
  <a:extraClrSchemeLst/>
</a:theme>
</file>

<file path=ppt/theme/theme3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3322</TotalTime>
  <Words>1102</Words>
  <Application>Microsoft Office PowerPoint</Application>
  <PresentationFormat>화면 슬라이드 쇼(16:9)</PresentationFormat>
  <Paragraphs>234</Paragraphs>
  <Slides>24</Slides>
  <Notes>24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24</vt:i4>
      </vt:variant>
    </vt:vector>
  </HeadingPairs>
  <TitlesOfParts>
    <vt:vector size="36" baseType="lpstr">
      <vt:lpstr>Impact</vt:lpstr>
      <vt:lpstr>Arial</vt:lpstr>
      <vt:lpstr>Ultra</vt:lpstr>
      <vt:lpstr>Proxima Nova Semibold</vt:lpstr>
      <vt:lpstr>Fira Sans Extra Condensed Medium</vt:lpstr>
      <vt:lpstr>LG Smart UI Bold</vt:lpstr>
      <vt:lpstr>LG Smart UI Regular</vt:lpstr>
      <vt:lpstr>Roboto</vt:lpstr>
      <vt:lpstr>Proxima Nova</vt:lpstr>
      <vt:lpstr>Linear KPI Infographics by Slidesgo</vt:lpstr>
      <vt:lpstr>Office 테마</vt:lpstr>
      <vt:lpstr>Slidesgo Final Pages</vt:lpstr>
      <vt:lpstr>편의점 최적입지 선정을 위한 상권 분석</vt:lpstr>
      <vt:lpstr>목차</vt:lpstr>
      <vt:lpstr>Ⅰ.  프로젝트 개요 및 배경</vt:lpstr>
      <vt:lpstr>Ⅰ.  프로젝트 개요 및 배경</vt:lpstr>
      <vt:lpstr>Ⅰ.  프로젝트 개요 및 배경</vt:lpstr>
      <vt:lpstr>Ⅱ.  분석과정:  분석환경 및 개발도구</vt:lpstr>
      <vt:lpstr>사용 데이터</vt:lpstr>
      <vt:lpstr>사용 데이터</vt:lpstr>
      <vt:lpstr>분석 방법-다중공선성 확인</vt:lpstr>
      <vt:lpstr>분석 방법-다중공선성 확인</vt:lpstr>
      <vt:lpstr>분석 방법-다중공선성 확인</vt:lpstr>
      <vt:lpstr>분석 방법-다중공선성 확인</vt:lpstr>
      <vt:lpstr>분석 방법-스케일링</vt:lpstr>
      <vt:lpstr>분석 방법-다중공선성 확인</vt:lpstr>
      <vt:lpstr>분석 방법-다중공선성 확인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분석 방법-의사결정나무</vt:lpstr>
      <vt:lpstr>특성중요도 변화</vt:lpstr>
      <vt:lpstr>PowerPoint 프레젠테이션</vt:lpstr>
      <vt:lpstr>참고문헌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편의점 최적입지 선정을 위한 상권 분석</dc:title>
  <cp:lastModifiedBy>yoon seokjin</cp:lastModifiedBy>
  <cp:revision>82</cp:revision>
  <dcterms:modified xsi:type="dcterms:W3CDTF">2021-01-25T07:53:58Z</dcterms:modified>
</cp:coreProperties>
</file>